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handoutMasterIdLst>
    <p:handoutMasterId r:id="rId15"/>
  </p:handoutMasterIdLst>
  <p:sldIdLst>
    <p:sldId id="289" r:id="rId5"/>
    <p:sldId id="290" r:id="rId6"/>
    <p:sldId id="301" r:id="rId7"/>
    <p:sldId id="306" r:id="rId8"/>
    <p:sldId id="310" r:id="rId9"/>
    <p:sldId id="294" r:id="rId10"/>
    <p:sldId id="312" r:id="rId11"/>
    <p:sldId id="313" r:id="rId12"/>
    <p:sldId id="307" r:id="rId13"/>
    <p:sldId id="304"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44" userDrawn="1">
          <p15:clr>
            <a:srgbClr val="A4A3A4"/>
          </p15:clr>
        </p15:guide>
        <p15:guide id="2" pos="576" userDrawn="1">
          <p15:clr>
            <a:srgbClr val="A4A3A4"/>
          </p15:clr>
        </p15:guide>
        <p15:guide id="8" orient="horz" pos="3744" userDrawn="1">
          <p15:clr>
            <a:srgbClr val="A4A3A4"/>
          </p15:clr>
        </p15:guide>
        <p15:guide id="9"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8C5E82D-6C4A-1883-90C8-2A421A7EBA37}" v="162" dt="2026-09-08T14:04:18.577"/>
    <p1510:client id="{C646908D-619D-19BE-1BF4-58DB00EBAC6D}" v="64" dt="2026-09-10T07:20:54.6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0" autoAdjust="0"/>
    <p:restoredTop sz="93725" autoAdjust="0"/>
  </p:normalViewPr>
  <p:slideViewPr>
    <p:cSldViewPr snapToGrid="0" showGuides="1">
      <p:cViewPr varScale="1">
        <p:scale>
          <a:sx n="63" d="100"/>
          <a:sy n="63" d="100"/>
        </p:scale>
        <p:origin x="804" y="56"/>
      </p:cViewPr>
      <p:guideLst>
        <p:guide orient="horz" pos="1344"/>
        <p:guide pos="576"/>
        <p:guide orient="horz" pos="3744"/>
        <p:guide pos="3840"/>
      </p:guideLst>
    </p:cSldViewPr>
  </p:slideViewPr>
  <p:outlineViewPr>
    <p:cViewPr>
      <p:scale>
        <a:sx n="33" d="100"/>
        <a:sy n="33" d="100"/>
      </p:scale>
      <p:origin x="0" y="-5938"/>
    </p:cViewPr>
  </p:outlineViewPr>
  <p:notesTextViewPr>
    <p:cViewPr>
      <p:scale>
        <a:sx n="1" d="1"/>
        <a:sy n="1" d="1"/>
      </p:scale>
      <p:origin x="0" y="0"/>
    </p:cViewPr>
  </p:notesTextViewPr>
  <p:sorterViewPr>
    <p:cViewPr>
      <p:scale>
        <a:sx n="60" d="100"/>
        <a:sy n="60" d="100"/>
      </p:scale>
      <p:origin x="0" y="0"/>
    </p:cViewPr>
  </p:sorterViewPr>
  <p:notesViewPr>
    <p:cSldViewPr snapToGrid="0">
      <p:cViewPr varScale="1">
        <p:scale>
          <a:sx n="94" d="100"/>
          <a:sy n="94" d="100"/>
        </p:scale>
        <p:origin x="2992" y="1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ilkishdeen" userId="S::bilkishdeen@meadowcroft.surrey.sch.uk::e7bc413f-cd7d-42ec-a98c-bba795e8289e" providerId="AD" clId="Web-{38C5E82D-6C4A-1883-90C8-2A421A7EBA37}"/>
    <pc:docChg chg="delSld modSld modMainMaster">
      <pc:chgData name="Bilkishdeen" userId="S::bilkishdeen@meadowcroft.surrey.sch.uk::e7bc413f-cd7d-42ec-a98c-bba795e8289e" providerId="AD" clId="Web-{38C5E82D-6C4A-1883-90C8-2A421A7EBA37}" dt="2026-09-08T14:04:18.577" v="161" actId="20577"/>
      <pc:docMkLst>
        <pc:docMk/>
      </pc:docMkLst>
      <pc:sldChg chg="addSp delSp modSp mod setBg">
        <pc:chgData name="Bilkishdeen" userId="S::bilkishdeen@meadowcroft.surrey.sch.uk::e7bc413f-cd7d-42ec-a98c-bba795e8289e" providerId="AD" clId="Web-{38C5E82D-6C4A-1883-90C8-2A421A7EBA37}" dt="2026-09-08T14:01:02.568" v="71"/>
        <pc:sldMkLst>
          <pc:docMk/>
          <pc:sldMk cId="2437550428" sldId="289"/>
        </pc:sldMkLst>
        <pc:spChg chg="mod">
          <ac:chgData name="Bilkishdeen" userId="S::bilkishdeen@meadowcroft.surrey.sch.uk::e7bc413f-cd7d-42ec-a98c-bba795e8289e" providerId="AD" clId="Web-{38C5E82D-6C4A-1883-90C8-2A421A7EBA37}" dt="2026-09-08T13:56:21.147" v="8" actId="20577"/>
          <ac:spMkLst>
            <pc:docMk/>
            <pc:sldMk cId="2437550428" sldId="289"/>
            <ac:spMk id="3" creationId="{EDE512D6-1B42-4E1C-AEE3-478A340AC162}"/>
          </ac:spMkLst>
        </pc:spChg>
        <pc:picChg chg="add mod">
          <ac:chgData name="Bilkishdeen" userId="S::bilkishdeen@meadowcroft.surrey.sch.uk::e7bc413f-cd7d-42ec-a98c-bba795e8289e" providerId="AD" clId="Web-{38C5E82D-6C4A-1883-90C8-2A421A7EBA37}" dt="2026-09-08T13:56:06.084" v="3" actId="1076"/>
          <ac:picMkLst>
            <pc:docMk/>
            <pc:sldMk cId="2437550428" sldId="289"/>
            <ac:picMk id="7" creationId="{6E3972E0-D203-7353-03C6-2F5D10EBBD71}"/>
          </ac:picMkLst>
        </pc:picChg>
      </pc:sldChg>
      <pc:sldChg chg="modSp mod">
        <pc:chgData name="Bilkishdeen" userId="S::bilkishdeen@meadowcroft.surrey.sch.uk::e7bc413f-cd7d-42ec-a98c-bba795e8289e" providerId="AD" clId="Web-{38C5E82D-6C4A-1883-90C8-2A421A7EBA37}" dt="2026-09-08T14:01:02.568" v="71"/>
        <pc:sldMkLst>
          <pc:docMk/>
          <pc:sldMk cId="3001952327" sldId="290"/>
        </pc:sldMkLst>
        <pc:spChg chg="mod">
          <ac:chgData name="Bilkishdeen" userId="S::bilkishdeen@meadowcroft.surrey.sch.uk::e7bc413f-cd7d-42ec-a98c-bba795e8289e" providerId="AD" clId="Web-{38C5E82D-6C4A-1883-90C8-2A421A7EBA37}" dt="2026-09-08T13:57:49.321" v="46" actId="20577"/>
          <ac:spMkLst>
            <pc:docMk/>
            <pc:sldMk cId="3001952327" sldId="290"/>
            <ac:spMk id="6" creationId="{DED39638-AED5-4483-9DDA-49E033B81173}"/>
          </ac:spMkLst>
        </pc:spChg>
      </pc:sldChg>
      <pc:sldChg chg="modSp mod">
        <pc:chgData name="Bilkishdeen" userId="S::bilkishdeen@meadowcroft.surrey.sch.uk::e7bc413f-cd7d-42ec-a98c-bba795e8289e" providerId="AD" clId="Web-{38C5E82D-6C4A-1883-90C8-2A421A7EBA37}" dt="2026-09-08T14:04:18.577" v="161" actId="20577"/>
        <pc:sldMkLst>
          <pc:docMk/>
          <pc:sldMk cId="2458698573" sldId="294"/>
        </pc:sldMkLst>
        <pc:spChg chg="mod">
          <ac:chgData name="Bilkishdeen" userId="S::bilkishdeen@meadowcroft.surrey.sch.uk::e7bc413f-cd7d-42ec-a98c-bba795e8289e" providerId="AD" clId="Web-{38C5E82D-6C4A-1883-90C8-2A421A7EBA37}" dt="2026-09-08T14:04:18.577" v="161" actId="20577"/>
          <ac:spMkLst>
            <pc:docMk/>
            <pc:sldMk cId="2458698573" sldId="294"/>
            <ac:spMk id="5" creationId="{3562FEA6-8248-4738-93E1-2DBD6D4DB684}"/>
          </ac:spMkLst>
        </pc:spChg>
      </pc:sldChg>
      <pc:sldChg chg="delSp modSp mod">
        <pc:chgData name="Bilkishdeen" userId="S::bilkishdeen@meadowcroft.surrey.sch.uk::e7bc413f-cd7d-42ec-a98c-bba795e8289e" providerId="AD" clId="Web-{38C5E82D-6C4A-1883-90C8-2A421A7EBA37}" dt="2026-09-08T14:01:16.035" v="75"/>
        <pc:sldMkLst>
          <pc:docMk/>
          <pc:sldMk cId="524939592" sldId="301"/>
        </pc:sldMkLst>
        <pc:spChg chg="mod">
          <ac:chgData name="Bilkishdeen" userId="S::bilkishdeen@meadowcroft.surrey.sch.uk::e7bc413f-cd7d-42ec-a98c-bba795e8289e" providerId="AD" clId="Web-{38C5E82D-6C4A-1883-90C8-2A421A7EBA37}" dt="2026-09-08T14:01:12.724" v="74" actId="20577"/>
          <ac:spMkLst>
            <pc:docMk/>
            <pc:sldMk cId="524939592" sldId="301"/>
            <ac:spMk id="5" creationId="{534B320A-560D-4493-AA6A-79A2C8DC387F}"/>
          </ac:spMkLst>
        </pc:spChg>
      </pc:sldChg>
      <pc:sldChg chg="mod">
        <pc:chgData name="Bilkishdeen" userId="S::bilkishdeen@meadowcroft.surrey.sch.uk::e7bc413f-cd7d-42ec-a98c-bba795e8289e" providerId="AD" clId="Web-{38C5E82D-6C4A-1883-90C8-2A421A7EBA37}" dt="2026-09-08T14:01:02.568" v="71"/>
        <pc:sldMkLst>
          <pc:docMk/>
          <pc:sldMk cId="3578506830" sldId="304"/>
        </pc:sldMkLst>
      </pc:sldChg>
      <pc:sldChg chg="mod">
        <pc:chgData name="Bilkishdeen" userId="S::bilkishdeen@meadowcroft.surrey.sch.uk::e7bc413f-cd7d-42ec-a98c-bba795e8289e" providerId="AD" clId="Web-{38C5E82D-6C4A-1883-90C8-2A421A7EBA37}" dt="2026-09-08T14:01:02.568" v="71"/>
        <pc:sldMkLst>
          <pc:docMk/>
          <pc:sldMk cId="340695180" sldId="306"/>
        </pc:sldMkLst>
      </pc:sldChg>
      <pc:sldChg chg="mod">
        <pc:chgData name="Bilkishdeen" userId="S::bilkishdeen@meadowcroft.surrey.sch.uk::e7bc413f-cd7d-42ec-a98c-bba795e8289e" providerId="AD" clId="Web-{38C5E82D-6C4A-1883-90C8-2A421A7EBA37}" dt="2026-09-08T14:01:02.568" v="71"/>
        <pc:sldMkLst>
          <pc:docMk/>
          <pc:sldMk cId="3638336480" sldId="307"/>
        </pc:sldMkLst>
      </pc:sldChg>
      <pc:sldChg chg="modSp mod">
        <pc:chgData name="Bilkishdeen" userId="S::bilkishdeen@meadowcroft.surrey.sch.uk::e7bc413f-cd7d-42ec-a98c-bba795e8289e" providerId="AD" clId="Web-{38C5E82D-6C4A-1883-90C8-2A421A7EBA37}" dt="2026-09-08T14:03:48.795" v="157" actId="20577"/>
        <pc:sldMkLst>
          <pc:docMk/>
          <pc:sldMk cId="1830045452" sldId="310"/>
        </pc:sldMkLst>
        <pc:spChg chg="mod">
          <ac:chgData name="Bilkishdeen" userId="S::bilkishdeen@meadowcroft.surrey.sch.uk::e7bc413f-cd7d-42ec-a98c-bba795e8289e" providerId="AD" clId="Web-{38C5E82D-6C4A-1883-90C8-2A421A7EBA37}" dt="2026-09-08T14:03:48.795" v="157" actId="20577"/>
          <ac:spMkLst>
            <pc:docMk/>
            <pc:sldMk cId="1830045452" sldId="310"/>
            <ac:spMk id="3" creationId="{E317B02A-2BD0-4B0B-882A-F3F9EABE40FA}"/>
          </ac:spMkLst>
        </pc:spChg>
        <pc:picChg chg="mod">
          <ac:chgData name="Bilkishdeen" userId="S::bilkishdeen@meadowcroft.surrey.sch.uk::e7bc413f-cd7d-42ec-a98c-bba795e8289e" providerId="AD" clId="Web-{38C5E82D-6C4A-1883-90C8-2A421A7EBA37}" dt="2026-09-08T14:01:42.319" v="78" actId="1076"/>
          <ac:picMkLst>
            <pc:docMk/>
            <pc:sldMk cId="1830045452" sldId="310"/>
            <ac:picMk id="4" creationId="{4C4AFED4-17A1-44B1-9503-ED0F1A2BE575}"/>
          </ac:picMkLst>
        </pc:picChg>
      </pc:sldChg>
      <pc:sldChg chg="modSp mod">
        <pc:chgData name="Bilkishdeen" userId="S::bilkishdeen@meadowcroft.surrey.sch.uk::e7bc413f-cd7d-42ec-a98c-bba795e8289e" providerId="AD" clId="Web-{38C5E82D-6C4A-1883-90C8-2A421A7EBA37}" dt="2026-09-08T14:01:02.568" v="71"/>
        <pc:sldMkLst>
          <pc:docMk/>
          <pc:sldMk cId="3447339334" sldId="312"/>
        </pc:sldMkLst>
        <pc:spChg chg="mod">
          <ac:chgData name="Bilkishdeen" userId="S::bilkishdeen@meadowcroft.surrey.sch.uk::e7bc413f-cd7d-42ec-a98c-bba795e8289e" providerId="AD" clId="Web-{38C5E82D-6C4A-1883-90C8-2A421A7EBA37}" dt="2026-09-08T13:59:28.984" v="68" actId="20577"/>
          <ac:spMkLst>
            <pc:docMk/>
            <pc:sldMk cId="3447339334" sldId="312"/>
            <ac:spMk id="3" creationId="{710A81C6-2661-3848-7F34-2EE5652E072F}"/>
          </ac:spMkLst>
        </pc:spChg>
      </pc:sldChg>
      <pc:sldMasterChg chg="mod setBg modSldLayout">
        <pc:chgData name="Bilkishdeen" userId="S::bilkishdeen@meadowcroft.surrey.sch.uk::e7bc413f-cd7d-42ec-a98c-bba795e8289e" providerId="AD" clId="Web-{38C5E82D-6C4A-1883-90C8-2A421A7EBA37}" dt="2026-09-08T14:01:02.568" v="71"/>
        <pc:sldMasterMkLst>
          <pc:docMk/>
          <pc:sldMasterMk cId="10660577" sldId="2147483648"/>
        </pc:sldMasterMkLst>
        <pc:sldLayoutChg chg="mod">
          <pc:chgData name="Bilkishdeen" userId="S::bilkishdeen@meadowcroft.surrey.sch.uk::e7bc413f-cd7d-42ec-a98c-bba795e8289e" providerId="AD" clId="Web-{38C5E82D-6C4A-1883-90C8-2A421A7EBA37}" dt="2026-09-08T14:01:02.568" v="71"/>
          <pc:sldLayoutMkLst>
            <pc:docMk/>
            <pc:sldMasterMk cId="10660577" sldId="2147483648"/>
            <pc:sldLayoutMk cId="1860281967" sldId="2147483660"/>
          </pc:sldLayoutMkLst>
        </pc:sldLayoutChg>
        <pc:sldLayoutChg chg="mod">
          <pc:chgData name="Bilkishdeen" userId="S::bilkishdeen@meadowcroft.surrey.sch.uk::e7bc413f-cd7d-42ec-a98c-bba795e8289e" providerId="AD" clId="Web-{38C5E82D-6C4A-1883-90C8-2A421A7EBA37}" dt="2026-09-08T14:01:02.568" v="71"/>
          <pc:sldLayoutMkLst>
            <pc:docMk/>
            <pc:sldMasterMk cId="10660577" sldId="2147483648"/>
            <pc:sldLayoutMk cId="2857116349" sldId="2147483661"/>
          </pc:sldLayoutMkLst>
        </pc:sldLayoutChg>
        <pc:sldLayoutChg chg="mod">
          <pc:chgData name="Bilkishdeen" userId="S::bilkishdeen@meadowcroft.surrey.sch.uk::e7bc413f-cd7d-42ec-a98c-bba795e8289e" providerId="AD" clId="Web-{38C5E82D-6C4A-1883-90C8-2A421A7EBA37}" dt="2026-09-08T14:01:02.568" v="71"/>
          <pc:sldLayoutMkLst>
            <pc:docMk/>
            <pc:sldMasterMk cId="10660577" sldId="2147483648"/>
            <pc:sldLayoutMk cId="122029610" sldId="2147483662"/>
          </pc:sldLayoutMkLst>
        </pc:sldLayoutChg>
        <pc:sldLayoutChg chg="mod">
          <pc:chgData name="Bilkishdeen" userId="S::bilkishdeen@meadowcroft.surrey.sch.uk::e7bc413f-cd7d-42ec-a98c-bba795e8289e" providerId="AD" clId="Web-{38C5E82D-6C4A-1883-90C8-2A421A7EBA37}" dt="2026-09-08T14:01:02.568" v="71"/>
          <pc:sldLayoutMkLst>
            <pc:docMk/>
            <pc:sldMasterMk cId="10660577" sldId="2147483648"/>
            <pc:sldLayoutMk cId="560476140" sldId="2147483663"/>
          </pc:sldLayoutMkLst>
        </pc:sldLayoutChg>
        <pc:sldLayoutChg chg="mod">
          <pc:chgData name="Bilkishdeen" userId="S::bilkishdeen@meadowcroft.surrey.sch.uk::e7bc413f-cd7d-42ec-a98c-bba795e8289e" providerId="AD" clId="Web-{38C5E82D-6C4A-1883-90C8-2A421A7EBA37}" dt="2026-09-08T14:01:02.568" v="71"/>
          <pc:sldLayoutMkLst>
            <pc:docMk/>
            <pc:sldMasterMk cId="10660577" sldId="2147483648"/>
            <pc:sldLayoutMk cId="3688022504" sldId="2147483664"/>
          </pc:sldLayoutMkLst>
        </pc:sldLayoutChg>
        <pc:sldLayoutChg chg="mod">
          <pc:chgData name="Bilkishdeen" userId="S::bilkishdeen@meadowcroft.surrey.sch.uk::e7bc413f-cd7d-42ec-a98c-bba795e8289e" providerId="AD" clId="Web-{38C5E82D-6C4A-1883-90C8-2A421A7EBA37}" dt="2026-09-08T14:01:02.568" v="71"/>
          <pc:sldLayoutMkLst>
            <pc:docMk/>
            <pc:sldMasterMk cId="10660577" sldId="2147483648"/>
            <pc:sldLayoutMk cId="2630451732" sldId="2147483665"/>
          </pc:sldLayoutMkLst>
        </pc:sldLayoutChg>
        <pc:sldLayoutChg chg="mod">
          <pc:chgData name="Bilkishdeen" userId="S::bilkishdeen@meadowcroft.surrey.sch.uk::e7bc413f-cd7d-42ec-a98c-bba795e8289e" providerId="AD" clId="Web-{38C5E82D-6C4A-1883-90C8-2A421A7EBA37}" dt="2026-09-08T14:01:02.568" v="71"/>
          <pc:sldLayoutMkLst>
            <pc:docMk/>
            <pc:sldMasterMk cId="10660577" sldId="2147483648"/>
            <pc:sldLayoutMk cId="838183944" sldId="2147483666"/>
          </pc:sldLayoutMkLst>
        </pc:sldLayoutChg>
        <pc:sldLayoutChg chg="mod">
          <pc:chgData name="Bilkishdeen" userId="S::bilkishdeen@meadowcroft.surrey.sch.uk::e7bc413f-cd7d-42ec-a98c-bba795e8289e" providerId="AD" clId="Web-{38C5E82D-6C4A-1883-90C8-2A421A7EBA37}" dt="2026-09-08T14:01:02.568" v="71"/>
          <pc:sldLayoutMkLst>
            <pc:docMk/>
            <pc:sldMasterMk cId="10660577" sldId="2147483648"/>
            <pc:sldLayoutMk cId="2930501832" sldId="2147483667"/>
          </pc:sldLayoutMkLst>
        </pc:sldLayoutChg>
      </pc:sldMasterChg>
    </pc:docChg>
  </pc:docChgLst>
  <pc:docChgLst>
    <pc:chgData name="Bilkishdeen" userId="S::bilkishdeen@meadowcroft.surrey.sch.uk::e7bc413f-cd7d-42ec-a98c-bba795e8289e" providerId="AD" clId="Web-{C646908D-619D-19BE-1BF4-58DB00EBAC6D}"/>
    <pc:docChg chg="addSld modSld">
      <pc:chgData name="Bilkishdeen" userId="S::bilkishdeen@meadowcroft.surrey.sch.uk::e7bc413f-cd7d-42ec-a98c-bba795e8289e" providerId="AD" clId="Web-{C646908D-619D-19BE-1BF4-58DB00EBAC6D}" dt="2026-09-10T07:20:54.666" v="63" actId="20577"/>
      <pc:docMkLst>
        <pc:docMk/>
      </pc:docMkLst>
      <pc:sldChg chg="modSp">
        <pc:chgData name="Bilkishdeen" userId="S::bilkishdeen@meadowcroft.surrey.sch.uk::e7bc413f-cd7d-42ec-a98c-bba795e8289e" providerId="AD" clId="Web-{C646908D-619D-19BE-1BF4-58DB00EBAC6D}" dt="2026-09-10T07:19:31.457" v="43" actId="20577"/>
        <pc:sldMkLst>
          <pc:docMk/>
          <pc:sldMk cId="1830045452" sldId="310"/>
        </pc:sldMkLst>
        <pc:spChg chg="mod">
          <ac:chgData name="Bilkishdeen" userId="S::bilkishdeen@meadowcroft.surrey.sch.uk::e7bc413f-cd7d-42ec-a98c-bba795e8289e" providerId="AD" clId="Web-{C646908D-619D-19BE-1BF4-58DB00EBAC6D}" dt="2026-09-10T07:19:31.457" v="43" actId="20577"/>
          <ac:spMkLst>
            <pc:docMk/>
            <pc:sldMk cId="1830045452" sldId="310"/>
            <ac:spMk id="3" creationId="{E317B02A-2BD0-4B0B-882A-F3F9EABE40FA}"/>
          </ac:spMkLst>
        </pc:spChg>
      </pc:sldChg>
      <pc:sldChg chg="addSp delSp modSp add replId">
        <pc:chgData name="Bilkishdeen" userId="S::bilkishdeen@meadowcroft.surrey.sch.uk::e7bc413f-cd7d-42ec-a98c-bba795e8289e" providerId="AD" clId="Web-{C646908D-619D-19BE-1BF4-58DB00EBAC6D}" dt="2026-09-10T07:20:54.666" v="63" actId="20577"/>
        <pc:sldMkLst>
          <pc:docMk/>
          <pc:sldMk cId="640212796" sldId="313"/>
        </pc:sldMkLst>
        <pc:spChg chg="mod">
          <ac:chgData name="Bilkishdeen" userId="S::bilkishdeen@meadowcroft.surrey.sch.uk::e7bc413f-cd7d-42ec-a98c-bba795e8289e" providerId="AD" clId="Web-{C646908D-619D-19BE-1BF4-58DB00EBAC6D}" dt="2026-09-10T07:19:57.412" v="46" actId="20577"/>
          <ac:spMkLst>
            <pc:docMk/>
            <pc:sldMk cId="640212796" sldId="313"/>
            <ac:spMk id="2" creationId="{62482E74-3C39-F206-AD2F-C373B3294FD2}"/>
          </ac:spMkLst>
        </pc:spChg>
        <pc:spChg chg="del">
          <ac:chgData name="Bilkishdeen" userId="S::bilkishdeen@meadowcroft.surrey.sch.uk::e7bc413f-cd7d-42ec-a98c-bba795e8289e" providerId="AD" clId="Web-{C646908D-619D-19BE-1BF4-58DB00EBAC6D}" dt="2026-09-10T07:19:58.912" v="47"/>
          <ac:spMkLst>
            <pc:docMk/>
            <pc:sldMk cId="640212796" sldId="313"/>
            <ac:spMk id="3" creationId="{69F9F4E2-D620-0552-DCC4-E2032CC55ED7}"/>
          </ac:spMkLst>
        </pc:spChg>
        <pc:spChg chg="add mod">
          <ac:chgData name="Bilkishdeen" userId="S::bilkishdeen@meadowcroft.surrey.sch.uk::e7bc413f-cd7d-42ec-a98c-bba795e8289e" providerId="AD" clId="Web-{C646908D-619D-19BE-1BF4-58DB00EBAC6D}" dt="2026-09-10T07:20:54.666" v="63" actId="20577"/>
          <ac:spMkLst>
            <pc:docMk/>
            <pc:sldMk cId="640212796" sldId="313"/>
            <ac:spMk id="5" creationId="{55BF129F-32F1-D44F-5088-1FF0FBFCEC7D}"/>
          </ac:spMkLst>
        </pc:spChg>
        <pc:picChg chg="del">
          <ac:chgData name="Bilkishdeen" userId="S::bilkishdeen@meadowcroft.surrey.sch.uk::e7bc413f-cd7d-42ec-a98c-bba795e8289e" providerId="AD" clId="Web-{C646908D-619D-19BE-1BF4-58DB00EBAC6D}" dt="2026-09-10T07:19:55.084" v="45"/>
          <ac:picMkLst>
            <pc:docMk/>
            <pc:sldMk cId="640212796" sldId="313"/>
            <ac:picMk id="6" creationId="{5CF5E0F6-FA6E-BF42-1D50-2E11A806DA95}"/>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65DC31D-6BBA-1E40-9A7E-1FE0A421F3A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609E10C-1649-9148-9887-C4B5DF38CEE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C465657-3F36-724B-A332-D448C4527D30}" type="datetimeFigureOut">
              <a:t>9/10/2026</a:t>
            </a:fld>
            <a:endParaRPr lang="en-US"/>
          </a:p>
        </p:txBody>
      </p:sp>
      <p:sp>
        <p:nvSpPr>
          <p:cNvPr id="4" name="Footer Placeholder 3">
            <a:extLst>
              <a:ext uri="{FF2B5EF4-FFF2-40B4-BE49-F238E27FC236}">
                <a16:creationId xmlns:a16="http://schemas.microsoft.com/office/drawing/2014/main" id="{FE09E7DC-2FE3-FA48-929A-C3D3179E1EA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F1F40692-4B9B-A444-A85B-911AF05DE37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F0D8CC-6079-CB40-AF25-90B118481BE2}" type="slidenum">
              <a:t>‹#›</a:t>
            </a:fld>
            <a:endParaRPr lang="en-US"/>
          </a:p>
        </p:txBody>
      </p:sp>
    </p:spTree>
    <p:extLst>
      <p:ext uri="{BB962C8B-B14F-4D97-AF65-F5344CB8AC3E}">
        <p14:creationId xmlns:p14="http://schemas.microsoft.com/office/powerpoint/2010/main" val="393361633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0ADDF-D82C-4780-9143-87E5F529D813}"/>
              </a:ext>
            </a:extLst>
          </p:cNvPr>
          <p:cNvSpPr>
            <a:spLocks noGrp="1"/>
          </p:cNvSpPr>
          <p:nvPr>
            <p:ph type="title" hasCustomPrompt="1"/>
          </p:nvPr>
        </p:nvSpPr>
        <p:spPr>
          <a:xfrm>
            <a:off x="2898648" y="813816"/>
            <a:ext cx="6400800" cy="640080"/>
          </a:xfrm>
        </p:spPr>
        <p:txBody>
          <a:bodyPr/>
          <a:lstStyle>
            <a:lvl1pPr algn="ctr">
              <a:defRPr sz="2400">
                <a:solidFill>
                  <a:schemeClr val="bg1"/>
                </a:solidFill>
              </a:defRPr>
            </a:lvl1pPr>
          </a:lstStyle>
          <a:p>
            <a:r>
              <a:rPr lang="en-US" dirty="0"/>
              <a:t>Add text</a:t>
            </a:r>
          </a:p>
        </p:txBody>
      </p:sp>
      <p:sp>
        <p:nvSpPr>
          <p:cNvPr id="6" name="Text Placeholder 5">
            <a:extLst>
              <a:ext uri="{FF2B5EF4-FFF2-40B4-BE49-F238E27FC236}">
                <a16:creationId xmlns:a16="http://schemas.microsoft.com/office/drawing/2014/main" id="{D12B550A-AB53-4D15-A89E-6EEBB5151B92}"/>
              </a:ext>
            </a:extLst>
          </p:cNvPr>
          <p:cNvSpPr>
            <a:spLocks noGrp="1"/>
          </p:cNvSpPr>
          <p:nvPr>
            <p:ph type="body" sz="quarter" idx="10" hasCustomPrompt="1"/>
          </p:nvPr>
        </p:nvSpPr>
        <p:spPr>
          <a:xfrm>
            <a:off x="2441448" y="1655064"/>
            <a:ext cx="7315200" cy="1143000"/>
          </a:xfrm>
        </p:spPr>
        <p:txBody>
          <a:bodyPr/>
          <a:lstStyle>
            <a:lvl1pPr algn="ctr">
              <a:defRPr sz="8000">
                <a:solidFill>
                  <a:schemeClr val="bg1"/>
                </a:solidFill>
                <a:latin typeface="+mj-lt"/>
              </a:defRPr>
            </a:lvl1pPr>
          </a:lstStyle>
          <a:p>
            <a:pPr lvl="0"/>
            <a:r>
              <a:rPr lang="en-US" dirty="0"/>
              <a:t>Add text</a:t>
            </a:r>
          </a:p>
        </p:txBody>
      </p:sp>
      <p:sp>
        <p:nvSpPr>
          <p:cNvPr id="8" name="Text Placeholder 7">
            <a:extLst>
              <a:ext uri="{FF2B5EF4-FFF2-40B4-BE49-F238E27FC236}">
                <a16:creationId xmlns:a16="http://schemas.microsoft.com/office/drawing/2014/main" id="{7CDE1EB1-91FE-4CB8-81BD-5BBBFC22C672}"/>
              </a:ext>
            </a:extLst>
          </p:cNvPr>
          <p:cNvSpPr>
            <a:spLocks noGrp="1"/>
          </p:cNvSpPr>
          <p:nvPr>
            <p:ph type="body" sz="quarter" idx="11" hasCustomPrompt="1"/>
          </p:nvPr>
        </p:nvSpPr>
        <p:spPr>
          <a:xfrm>
            <a:off x="2898648" y="3027707"/>
            <a:ext cx="6858000" cy="640080"/>
          </a:xfrm>
        </p:spPr>
        <p:txBody>
          <a:bodyPr/>
          <a:lstStyle>
            <a:lvl1pPr algn="ctr">
              <a:defRPr sz="2400">
                <a:solidFill>
                  <a:schemeClr val="bg1"/>
                </a:solidFill>
                <a:latin typeface="+mj-lt"/>
              </a:defRPr>
            </a:lvl1pPr>
          </a:lstStyle>
          <a:p>
            <a:pPr lvl="0"/>
            <a:r>
              <a:rPr lang="en-US" dirty="0"/>
              <a:t>Add text</a:t>
            </a:r>
          </a:p>
        </p:txBody>
      </p:sp>
    </p:spTree>
    <p:extLst>
      <p:ext uri="{BB962C8B-B14F-4D97-AF65-F5344CB8AC3E}">
        <p14:creationId xmlns:p14="http://schemas.microsoft.com/office/powerpoint/2010/main" val="18602819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E11DAB-71A2-44C9-B830-25E19DC5833C}"/>
              </a:ext>
            </a:extLst>
          </p:cNvPr>
          <p:cNvSpPr>
            <a:spLocks noGrp="1"/>
          </p:cNvSpPr>
          <p:nvPr>
            <p:ph type="title" hasCustomPrompt="1"/>
          </p:nvPr>
        </p:nvSpPr>
        <p:spPr>
          <a:xfrm>
            <a:off x="914400" y="914401"/>
            <a:ext cx="6400800" cy="685800"/>
          </a:xfrm>
        </p:spPr>
        <p:txBody>
          <a:bodyPr>
            <a:noAutofit/>
          </a:bodyPr>
          <a:lstStyle>
            <a:lvl1pPr>
              <a:defRPr sz="4000">
                <a:solidFill>
                  <a:schemeClr val="tx1">
                    <a:lumMod val="75000"/>
                    <a:lumOff val="25000"/>
                  </a:schemeClr>
                </a:solidFill>
              </a:defRPr>
            </a:lvl1pPr>
          </a:lstStyle>
          <a:p>
            <a:r>
              <a:rPr lang="en-US" dirty="0"/>
              <a:t>Add title</a:t>
            </a:r>
          </a:p>
        </p:txBody>
      </p:sp>
      <p:sp>
        <p:nvSpPr>
          <p:cNvPr id="10" name="Text Placeholder 9">
            <a:extLst>
              <a:ext uri="{FF2B5EF4-FFF2-40B4-BE49-F238E27FC236}">
                <a16:creationId xmlns:a16="http://schemas.microsoft.com/office/drawing/2014/main" id="{5F9B5FD0-EA88-4EA1-89FF-A0346C36D9C6}"/>
              </a:ext>
            </a:extLst>
          </p:cNvPr>
          <p:cNvSpPr>
            <a:spLocks noGrp="1"/>
          </p:cNvSpPr>
          <p:nvPr>
            <p:ph type="body" sz="quarter" idx="11"/>
          </p:nvPr>
        </p:nvSpPr>
        <p:spPr>
          <a:xfrm>
            <a:off x="914400" y="2203704"/>
            <a:ext cx="6400800" cy="4206240"/>
          </a:xfrm>
        </p:spPr>
        <p:txBody>
          <a:bodyPr>
            <a:normAutofit/>
          </a:bodyPr>
          <a:lstStyle>
            <a:lvl1pPr>
              <a:defRPr sz="1800">
                <a:solidFill>
                  <a:schemeClr val="tx1">
                    <a:lumMod val="75000"/>
                    <a:lumOff val="25000"/>
                  </a:schemeClr>
                </a:solidFill>
              </a:defRPr>
            </a:lvl1pPr>
          </a:lstStyle>
          <a:p>
            <a:pPr lvl="0"/>
            <a:r>
              <a:rPr lang="en-US"/>
              <a:t>Click to edit Master text styles</a:t>
            </a:r>
          </a:p>
        </p:txBody>
      </p:sp>
    </p:spTree>
    <p:extLst>
      <p:ext uri="{BB962C8B-B14F-4D97-AF65-F5344CB8AC3E}">
        <p14:creationId xmlns:p14="http://schemas.microsoft.com/office/powerpoint/2010/main" val="28571163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FEE24C-B229-452F-B387-BA3429761CA7}"/>
              </a:ext>
            </a:extLst>
          </p:cNvPr>
          <p:cNvSpPr>
            <a:spLocks noGrp="1"/>
          </p:cNvSpPr>
          <p:nvPr>
            <p:ph type="title" hasCustomPrompt="1"/>
          </p:nvPr>
        </p:nvSpPr>
        <p:spPr>
          <a:xfrm>
            <a:off x="4389119" y="946653"/>
            <a:ext cx="6857999" cy="653547"/>
          </a:xfrm>
        </p:spPr>
        <p:txBody>
          <a:bodyPr>
            <a:normAutofit/>
          </a:bodyPr>
          <a:lstStyle>
            <a:lvl1pPr>
              <a:defRPr sz="4000">
                <a:solidFill>
                  <a:schemeClr val="tx1">
                    <a:lumMod val="75000"/>
                    <a:lumOff val="25000"/>
                  </a:schemeClr>
                </a:solidFill>
              </a:defRPr>
            </a:lvl1pPr>
          </a:lstStyle>
          <a:p>
            <a:r>
              <a:rPr lang="en-US" dirty="0"/>
              <a:t>Add title</a:t>
            </a:r>
          </a:p>
        </p:txBody>
      </p:sp>
      <p:sp>
        <p:nvSpPr>
          <p:cNvPr id="7" name="Text Placeholder 6">
            <a:extLst>
              <a:ext uri="{FF2B5EF4-FFF2-40B4-BE49-F238E27FC236}">
                <a16:creationId xmlns:a16="http://schemas.microsoft.com/office/drawing/2014/main" id="{DFCEFA7B-7934-4EAA-8C20-7D9B03B9E5A3}"/>
              </a:ext>
            </a:extLst>
          </p:cNvPr>
          <p:cNvSpPr>
            <a:spLocks noGrp="1"/>
          </p:cNvSpPr>
          <p:nvPr>
            <p:ph type="body" sz="quarter" idx="11" hasCustomPrompt="1"/>
          </p:nvPr>
        </p:nvSpPr>
        <p:spPr>
          <a:xfrm>
            <a:off x="4389120" y="1981933"/>
            <a:ext cx="6858000" cy="4233672"/>
          </a:xfrm>
        </p:spPr>
        <p:txBody>
          <a:bodyPr>
            <a:normAutofit/>
          </a:bodyPr>
          <a:lstStyle>
            <a:lvl1pPr>
              <a:defRPr sz="1800">
                <a:solidFill>
                  <a:schemeClr val="tx1">
                    <a:lumMod val="75000"/>
                    <a:lumOff val="25000"/>
                  </a:schemeClr>
                </a:solidFill>
              </a:defRPr>
            </a:lvl1pPr>
          </a:lstStyle>
          <a:p>
            <a:pPr lvl="0"/>
            <a:r>
              <a:rPr lang="en-US" dirty="0"/>
              <a:t>Add text</a:t>
            </a:r>
          </a:p>
        </p:txBody>
      </p:sp>
    </p:spTree>
    <p:extLst>
      <p:ext uri="{BB962C8B-B14F-4D97-AF65-F5344CB8AC3E}">
        <p14:creationId xmlns:p14="http://schemas.microsoft.com/office/powerpoint/2010/main" val="29305018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a:extLst>
              <a:ext uri="{96DAC541-7B7A-43D3-8B79-37D633B846F1}">
                <asvg:svgBlip xmlns:asvg="http://schemas.microsoft.com/office/drawing/2016/SVG/main" r:embed="rId2"/>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dirty="0"/>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dirty="0"/>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5106A418-68CC-4D3D-9032-696498842FBD}"/>
              </a:ext>
            </a:extLst>
          </p:cNvPr>
          <p:cNvSpPr>
            <a:spLocks noGrp="1"/>
          </p:cNvSpPr>
          <p:nvPr>
            <p:ph type="title" hasCustomPrompt="1"/>
          </p:nvPr>
        </p:nvSpPr>
        <p:spPr>
          <a:xfrm>
            <a:off x="914400" y="914401"/>
            <a:ext cx="6400800" cy="685800"/>
          </a:xfrm>
        </p:spPr>
        <p:txBody>
          <a:bodyPr>
            <a:noAutofit/>
          </a:bodyPr>
          <a:lstStyle>
            <a:lvl1pPr>
              <a:defRPr sz="4000">
                <a:solidFill>
                  <a:schemeClr val="bg1"/>
                </a:solidFill>
              </a:defRPr>
            </a:lvl1pPr>
          </a:lstStyle>
          <a:p>
            <a:r>
              <a:rPr lang="en-US" dirty="0"/>
              <a:t>Add title</a:t>
            </a:r>
          </a:p>
        </p:txBody>
      </p:sp>
      <p:sp>
        <p:nvSpPr>
          <p:cNvPr id="7" name="Text Placeholder 6">
            <a:extLst>
              <a:ext uri="{FF2B5EF4-FFF2-40B4-BE49-F238E27FC236}">
                <a16:creationId xmlns:a16="http://schemas.microsoft.com/office/drawing/2014/main" id="{9E93C440-01C8-4E08-A98E-D76F10D08BF4}"/>
              </a:ext>
            </a:extLst>
          </p:cNvPr>
          <p:cNvSpPr>
            <a:spLocks noGrp="1"/>
          </p:cNvSpPr>
          <p:nvPr>
            <p:ph type="body" sz="quarter" idx="11" hasCustomPrompt="1"/>
          </p:nvPr>
        </p:nvSpPr>
        <p:spPr>
          <a:xfrm>
            <a:off x="914400" y="1913064"/>
            <a:ext cx="6858001" cy="4279392"/>
          </a:xfrm>
        </p:spPr>
        <p:txBody>
          <a:bodyPr>
            <a:normAutofit/>
          </a:bodyPr>
          <a:lstStyle>
            <a:lvl1pPr>
              <a:defRPr sz="1800">
                <a:solidFill>
                  <a:schemeClr val="bg1"/>
                </a:solidFill>
              </a:defRPr>
            </a:lvl1pPr>
          </a:lstStyle>
          <a:p>
            <a:pPr lvl="0"/>
            <a:r>
              <a:rPr lang="en-US" dirty="0"/>
              <a:t>Add text</a:t>
            </a:r>
          </a:p>
        </p:txBody>
      </p:sp>
    </p:spTree>
    <p:extLst>
      <p:ext uri="{BB962C8B-B14F-4D97-AF65-F5344CB8AC3E}">
        <p14:creationId xmlns:p14="http://schemas.microsoft.com/office/powerpoint/2010/main" val="5604761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7AA20A23-A33B-4A1B-9162-707282E53592}"/>
              </a:ext>
            </a:extLst>
          </p:cNvPr>
          <p:cNvPicPr>
            <a:picLocks noChangeAspect="1"/>
          </p:cNvPicPr>
          <p:nvPr userDrawn="1"/>
        </p:nvPicPr>
        <p:blipFill>
          <a:blip>
            <a:extLst>
              <a:ext uri="{96DAC541-7B7A-43D3-8B79-37D633B846F1}">
                <asvg:svgBlip xmlns:asvg="http://schemas.microsoft.com/office/drawing/2016/SVG/main" r:embed="rId2"/>
              </a:ext>
            </a:extLst>
          </a:blip>
          <a:srcRect b="15602"/>
          <a:stretch>
            <a:fillRect/>
          </a:stretch>
        </p:blipFill>
        <p:spPr>
          <a:xfrm>
            <a:off x="1066800" y="523183"/>
            <a:ext cx="10058400" cy="6334817"/>
          </a:xfrm>
          <a:custGeom>
            <a:avLst/>
            <a:gdLst>
              <a:gd name="connsiteX0" fmla="*/ 0 w 10058400"/>
              <a:gd name="connsiteY0" fmla="*/ 0 h 6334817"/>
              <a:gd name="connsiteX1" fmla="*/ 10058400 w 10058400"/>
              <a:gd name="connsiteY1" fmla="*/ 0 h 6334817"/>
              <a:gd name="connsiteX2" fmla="*/ 10058400 w 10058400"/>
              <a:gd name="connsiteY2" fmla="*/ 6334817 h 6334817"/>
              <a:gd name="connsiteX3" fmla="*/ 0 w 10058400"/>
              <a:gd name="connsiteY3" fmla="*/ 6334817 h 6334817"/>
            </a:gdLst>
            <a:ahLst/>
            <a:cxnLst>
              <a:cxn ang="0">
                <a:pos x="connsiteX0" y="connsiteY0"/>
              </a:cxn>
              <a:cxn ang="0">
                <a:pos x="connsiteX1" y="connsiteY1"/>
              </a:cxn>
              <a:cxn ang="0">
                <a:pos x="connsiteX2" y="connsiteY2"/>
              </a:cxn>
              <a:cxn ang="0">
                <a:pos x="connsiteX3" y="connsiteY3"/>
              </a:cxn>
            </a:cxnLst>
            <a:rect l="l" t="t" r="r" b="b"/>
            <a:pathLst>
              <a:path w="10058400" h="6334817">
                <a:moveTo>
                  <a:pt x="0" y="0"/>
                </a:moveTo>
                <a:lnTo>
                  <a:pt x="10058400" y="0"/>
                </a:lnTo>
                <a:lnTo>
                  <a:pt x="10058400" y="6334817"/>
                </a:lnTo>
                <a:lnTo>
                  <a:pt x="0" y="6334817"/>
                </a:lnTo>
                <a:close/>
              </a:path>
            </a:pathLst>
          </a:custGeom>
        </p:spPr>
      </p:pic>
      <p:sp>
        <p:nvSpPr>
          <p:cNvPr id="5" name="Title 1">
            <a:extLst>
              <a:ext uri="{FF2B5EF4-FFF2-40B4-BE49-F238E27FC236}">
                <a16:creationId xmlns:a16="http://schemas.microsoft.com/office/drawing/2014/main" id="{B136F446-5EA3-48C4-AA8D-AB9850B03B61}"/>
              </a:ext>
            </a:extLst>
          </p:cNvPr>
          <p:cNvSpPr>
            <a:spLocks noGrp="1"/>
          </p:cNvSpPr>
          <p:nvPr>
            <p:ph type="title" hasCustomPrompt="1"/>
          </p:nvPr>
        </p:nvSpPr>
        <p:spPr>
          <a:xfrm>
            <a:off x="2331718" y="1460692"/>
            <a:ext cx="7772402" cy="685800"/>
          </a:xfrm>
        </p:spPr>
        <p:txBody>
          <a:bodyPr>
            <a:normAutofit/>
          </a:bodyPr>
          <a:lstStyle>
            <a:lvl1pPr marL="0" indent="0" algn="ctr">
              <a:buFont typeface="Arial" panose="020B0604020202020204" pitchFamily="34" charset="0"/>
              <a:buNone/>
              <a:defRPr sz="4000">
                <a:solidFill>
                  <a:schemeClr val="tx1">
                    <a:lumMod val="75000"/>
                    <a:lumOff val="25000"/>
                  </a:schemeClr>
                </a:solidFill>
              </a:defRPr>
            </a:lvl1pPr>
          </a:lstStyle>
          <a:p>
            <a:r>
              <a:rPr lang="en-US" dirty="0"/>
              <a:t>Add title</a:t>
            </a:r>
          </a:p>
        </p:txBody>
      </p:sp>
      <p:sp>
        <p:nvSpPr>
          <p:cNvPr id="11" name="Text Placeholder 10">
            <a:extLst>
              <a:ext uri="{FF2B5EF4-FFF2-40B4-BE49-F238E27FC236}">
                <a16:creationId xmlns:a16="http://schemas.microsoft.com/office/drawing/2014/main" id="{66B70600-CFB5-4805-BC68-5AE22166B568}"/>
              </a:ext>
            </a:extLst>
          </p:cNvPr>
          <p:cNvSpPr>
            <a:spLocks noGrp="1"/>
          </p:cNvSpPr>
          <p:nvPr>
            <p:ph type="body" sz="quarter" idx="11" hasCustomPrompt="1"/>
          </p:nvPr>
        </p:nvSpPr>
        <p:spPr>
          <a:xfrm>
            <a:off x="2331720" y="2951305"/>
            <a:ext cx="7772400" cy="3456432"/>
          </a:xfrm>
        </p:spPr>
        <p:txBody>
          <a:bodyPr/>
          <a:lstStyle>
            <a:lvl1pPr algn="l">
              <a:defRPr sz="1800">
                <a:solidFill>
                  <a:schemeClr val="tx1">
                    <a:lumMod val="75000"/>
                    <a:lumOff val="25000"/>
                  </a:schemeClr>
                </a:solidFill>
              </a:defRPr>
            </a:lvl1pPr>
          </a:lstStyle>
          <a:p>
            <a:pPr lvl="0"/>
            <a:r>
              <a:rPr lang="en-US" dirty="0"/>
              <a:t>Add text</a:t>
            </a:r>
          </a:p>
        </p:txBody>
      </p:sp>
      <p:pic>
        <p:nvPicPr>
          <p:cNvPr id="2" name="Graphic 1">
            <a:extLst>
              <a:ext uri="{FF2B5EF4-FFF2-40B4-BE49-F238E27FC236}">
                <a16:creationId xmlns:a16="http://schemas.microsoft.com/office/drawing/2014/main" id="{09C8060D-32CA-4A3C-9EAF-A2D3801AB86B}"/>
              </a:ext>
              <a:ext uri="{C183D7F6-B498-43B3-948B-1728B52AA6E4}">
                <adec:decorative xmlns:adec="http://schemas.microsoft.com/office/drawing/2017/decorative" val="1"/>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3688022504"/>
      </p:ext>
    </p:extLst>
  </p:cSld>
  <p:clrMapOvr>
    <a:masterClrMapping/>
  </p:clrMapOvr>
  <p:extLst>
    <p:ext uri="{DCECCB84-F9BA-43D5-87BE-67443E8EF086}">
      <p15:sldGuideLst xmlns:p15="http://schemas.microsoft.com/office/powerpoint/2012/main">
        <p15:guide id="1" orient="horz" pos="1728"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6CC92641-A8C8-41F9-8E1C-7C929693C69C}"/>
              </a:ext>
            </a:extLst>
          </p:cNvPr>
          <p:cNvSpPr>
            <a:spLocks noGrp="1"/>
          </p:cNvSpPr>
          <p:nvPr>
            <p:ph type="title" hasCustomPrompt="1"/>
          </p:nvPr>
        </p:nvSpPr>
        <p:spPr>
          <a:xfrm>
            <a:off x="4389119" y="946653"/>
            <a:ext cx="6857999" cy="653547"/>
          </a:xfrm>
        </p:spPr>
        <p:txBody>
          <a:bodyPr>
            <a:normAutofit/>
          </a:bodyPr>
          <a:lstStyle>
            <a:lvl1pPr>
              <a:defRPr sz="4000">
                <a:solidFill>
                  <a:schemeClr val="bg1"/>
                </a:solidFill>
              </a:defRPr>
            </a:lvl1pPr>
          </a:lstStyle>
          <a:p>
            <a:r>
              <a:rPr lang="en-US" dirty="0"/>
              <a:t>Add title</a:t>
            </a:r>
          </a:p>
        </p:txBody>
      </p:sp>
      <p:sp>
        <p:nvSpPr>
          <p:cNvPr id="7" name="Text Placeholder 6">
            <a:extLst>
              <a:ext uri="{FF2B5EF4-FFF2-40B4-BE49-F238E27FC236}">
                <a16:creationId xmlns:a16="http://schemas.microsoft.com/office/drawing/2014/main" id="{97CC55B6-E9DA-4B68-A0D8-957F46B46517}"/>
              </a:ext>
            </a:extLst>
          </p:cNvPr>
          <p:cNvSpPr>
            <a:spLocks noGrp="1"/>
          </p:cNvSpPr>
          <p:nvPr>
            <p:ph type="body" sz="quarter" idx="11" hasCustomPrompt="1"/>
          </p:nvPr>
        </p:nvSpPr>
        <p:spPr>
          <a:xfrm>
            <a:off x="4389120" y="2062956"/>
            <a:ext cx="6858000" cy="4233672"/>
          </a:xfrm>
        </p:spPr>
        <p:txBody>
          <a:bodyPr>
            <a:normAutofit/>
          </a:bodyPr>
          <a:lstStyle>
            <a:lvl1pPr>
              <a:defRPr sz="1800">
                <a:solidFill>
                  <a:schemeClr val="bg1"/>
                </a:solidFill>
              </a:defRPr>
            </a:lvl1pPr>
          </a:lstStyle>
          <a:p>
            <a:pPr lvl="0"/>
            <a:r>
              <a:rPr lang="en-US" dirty="0"/>
              <a:t>Add text</a:t>
            </a:r>
          </a:p>
        </p:txBody>
      </p:sp>
    </p:spTree>
    <p:extLst>
      <p:ext uri="{BB962C8B-B14F-4D97-AF65-F5344CB8AC3E}">
        <p14:creationId xmlns:p14="http://schemas.microsoft.com/office/powerpoint/2010/main" val="26304517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16" name="Graphic 15">
            <a:extLst>
              <a:ext uri="{FF2B5EF4-FFF2-40B4-BE49-F238E27FC236}">
                <a16:creationId xmlns:a16="http://schemas.microsoft.com/office/drawing/2014/main" id="{C6103AFC-AC4C-4756-AEEE-B0D669AC8C89}"/>
              </a:ext>
            </a:extLst>
          </p:cNvPr>
          <p:cNvPicPr>
            <a:picLocks noChangeAspect="1"/>
          </p:cNvPicPr>
          <p:nvPr userDrawn="1"/>
        </p:nvPicPr>
        <p:blipFill>
          <a:blip>
            <a:extLst>
              <a:ext uri="{96DAC541-7B7A-43D3-8B79-37D633B846F1}">
                <asvg:svgBlip xmlns:asvg="http://schemas.microsoft.com/office/drawing/2016/SVG/main" r:embed="rId2"/>
              </a:ext>
            </a:extLst>
          </a:blip>
          <a:srcRect b="44880"/>
          <a:stretch>
            <a:fillRect/>
          </a:stretch>
        </p:blipFill>
        <p:spPr>
          <a:xfrm>
            <a:off x="878302" y="469222"/>
            <a:ext cx="10424160" cy="6388778"/>
          </a:xfrm>
          <a:custGeom>
            <a:avLst/>
            <a:gdLst>
              <a:gd name="connsiteX0" fmla="*/ 0 w 10424160"/>
              <a:gd name="connsiteY0" fmla="*/ 0 h 6388778"/>
              <a:gd name="connsiteX1" fmla="*/ 10424160 w 10424160"/>
              <a:gd name="connsiteY1" fmla="*/ 0 h 6388778"/>
              <a:gd name="connsiteX2" fmla="*/ 10424160 w 10424160"/>
              <a:gd name="connsiteY2" fmla="*/ 6388778 h 6388778"/>
              <a:gd name="connsiteX3" fmla="*/ 0 w 10424160"/>
              <a:gd name="connsiteY3" fmla="*/ 6388778 h 6388778"/>
            </a:gdLst>
            <a:ahLst/>
            <a:cxnLst>
              <a:cxn ang="0">
                <a:pos x="connsiteX0" y="connsiteY0"/>
              </a:cxn>
              <a:cxn ang="0">
                <a:pos x="connsiteX1" y="connsiteY1"/>
              </a:cxn>
              <a:cxn ang="0">
                <a:pos x="connsiteX2" y="connsiteY2"/>
              </a:cxn>
              <a:cxn ang="0">
                <a:pos x="connsiteX3" y="connsiteY3"/>
              </a:cxn>
            </a:cxnLst>
            <a:rect l="l" t="t" r="r" b="b"/>
            <a:pathLst>
              <a:path w="10424160" h="6388778">
                <a:moveTo>
                  <a:pt x="0" y="0"/>
                </a:moveTo>
                <a:lnTo>
                  <a:pt x="10424160" y="0"/>
                </a:lnTo>
                <a:lnTo>
                  <a:pt x="10424160" y="6388778"/>
                </a:lnTo>
                <a:lnTo>
                  <a:pt x="0" y="6388778"/>
                </a:lnTo>
                <a:close/>
              </a:path>
            </a:pathLst>
          </a:custGeom>
        </p:spPr>
      </p:pic>
      <p:sp>
        <p:nvSpPr>
          <p:cNvPr id="5" name="Title 1">
            <a:extLst>
              <a:ext uri="{FF2B5EF4-FFF2-40B4-BE49-F238E27FC236}">
                <a16:creationId xmlns:a16="http://schemas.microsoft.com/office/drawing/2014/main" id="{A4604EF9-570E-48F5-BA06-DEB9EB7F7D59}"/>
              </a:ext>
            </a:extLst>
          </p:cNvPr>
          <p:cNvSpPr>
            <a:spLocks noGrp="1"/>
          </p:cNvSpPr>
          <p:nvPr>
            <p:ph type="title" hasCustomPrompt="1"/>
          </p:nvPr>
        </p:nvSpPr>
        <p:spPr>
          <a:xfrm>
            <a:off x="3657599" y="1460692"/>
            <a:ext cx="6857999" cy="685800"/>
          </a:xfrm>
        </p:spPr>
        <p:txBody>
          <a:bodyPr>
            <a:normAutofit/>
          </a:bodyPr>
          <a:lstStyle>
            <a:lvl1pPr>
              <a:defRPr sz="4000">
                <a:solidFill>
                  <a:schemeClr val="tx1">
                    <a:lumMod val="75000"/>
                    <a:lumOff val="25000"/>
                  </a:schemeClr>
                </a:solidFill>
              </a:defRPr>
            </a:lvl1pPr>
          </a:lstStyle>
          <a:p>
            <a:r>
              <a:rPr lang="en-US" dirty="0"/>
              <a:t>Add title</a:t>
            </a:r>
          </a:p>
        </p:txBody>
      </p:sp>
      <p:sp>
        <p:nvSpPr>
          <p:cNvPr id="12" name="Text Placeholder 11">
            <a:extLst>
              <a:ext uri="{FF2B5EF4-FFF2-40B4-BE49-F238E27FC236}">
                <a16:creationId xmlns:a16="http://schemas.microsoft.com/office/drawing/2014/main" id="{F0B30880-FB83-4FD8-B7A4-675D68A47928}"/>
              </a:ext>
            </a:extLst>
          </p:cNvPr>
          <p:cNvSpPr>
            <a:spLocks noGrp="1"/>
          </p:cNvSpPr>
          <p:nvPr>
            <p:ph type="body" sz="quarter" idx="11" hasCustomPrompt="1"/>
          </p:nvPr>
        </p:nvSpPr>
        <p:spPr>
          <a:xfrm>
            <a:off x="3657600" y="2438570"/>
            <a:ext cx="6858000" cy="3950208"/>
          </a:xfrm>
        </p:spPr>
        <p:txBody>
          <a:bodyPr>
            <a:normAutofit/>
          </a:bodyPr>
          <a:lstStyle>
            <a:lvl1pPr>
              <a:defRPr sz="1800">
                <a:solidFill>
                  <a:schemeClr val="tx1">
                    <a:lumMod val="75000"/>
                    <a:lumOff val="25000"/>
                  </a:schemeClr>
                </a:solidFill>
              </a:defRPr>
            </a:lvl1pPr>
          </a:lstStyle>
          <a:p>
            <a:pPr lvl="0"/>
            <a:r>
              <a:rPr lang="en-US" dirty="0"/>
              <a:t>Add text</a:t>
            </a:r>
          </a:p>
        </p:txBody>
      </p:sp>
    </p:spTree>
    <p:extLst>
      <p:ext uri="{BB962C8B-B14F-4D97-AF65-F5344CB8AC3E}">
        <p14:creationId xmlns:p14="http://schemas.microsoft.com/office/powerpoint/2010/main" val="838183944"/>
      </p:ext>
    </p:extLst>
  </p:cSld>
  <p:clrMapOvr>
    <a:masterClrMapping/>
  </p:clrMapOvr>
  <p:extLst>
    <p:ext uri="{DCECCB84-F9BA-43D5-87BE-67443E8EF086}">
      <p15:sldGuideLst xmlns:p15="http://schemas.microsoft.com/office/powerpoint/2012/main">
        <p15:guide id="1" orient="horz" pos="1296"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A9775E2-26ED-4CEF-94F6-7C85D113D53B}"/>
              </a:ext>
            </a:extLst>
          </p:cNvPr>
          <p:cNvSpPr>
            <a:spLocks noGrp="1"/>
          </p:cNvSpPr>
          <p:nvPr>
            <p:ph type="title"/>
          </p:nvPr>
        </p:nvSpPr>
        <p:spPr>
          <a:xfrm>
            <a:off x="914400" y="946653"/>
            <a:ext cx="10058400" cy="1325563"/>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BF32AB5-76E2-49F4-96EE-B419AF1F03C2}"/>
              </a:ext>
            </a:extLst>
          </p:cNvPr>
          <p:cNvSpPr>
            <a:spLocks noGrp="1"/>
          </p:cNvSpPr>
          <p:nvPr>
            <p:ph type="body" idx="1"/>
          </p:nvPr>
        </p:nvSpPr>
        <p:spPr>
          <a:xfrm>
            <a:off x="914400" y="2294859"/>
            <a:ext cx="10058400" cy="372093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0660577"/>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7" r:id="rId3"/>
    <p:sldLayoutId id="2147483662" r:id="rId4"/>
    <p:sldLayoutId id="2147483663" r:id="rId5"/>
    <p:sldLayoutId id="2147483664" r:id="rId6"/>
    <p:sldLayoutId id="2147483665" r:id="rId7"/>
    <p:sldLayoutId id="2147483666"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6" userDrawn="1">
          <p15:clr>
            <a:srgbClr val="F26B43"/>
          </p15:clr>
        </p15:guide>
        <p15:guide id="2" pos="576" userDrawn="1">
          <p15:clr>
            <a:srgbClr val="F26B43"/>
          </p15:clr>
        </p15:guide>
        <p15:guide id="3" pos="7104" userDrawn="1">
          <p15:clr>
            <a:srgbClr val="F26B43"/>
          </p15:clr>
        </p15:guide>
        <p15:guide id="4" orient="horz" pos="3744" userDrawn="1">
          <p15:clr>
            <a:srgbClr val="F26B43"/>
          </p15:clr>
        </p15:guide>
        <p15:guide id="5" pos="2760" userDrawn="1">
          <p15:clr>
            <a:srgbClr val="F26B43"/>
          </p15:clr>
        </p15:guide>
        <p15:guide id="6" pos="4944" userDrawn="1">
          <p15:clr>
            <a:srgbClr val="F26B43"/>
          </p15:clr>
        </p15:guide>
        <p15:guide id="7" orient="horz" pos="4032"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sv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svg"/></Relationships>
</file>

<file path=ppt/slides/_rels/slide2.xml.rels><?xml version="1.0" encoding="UTF-8" standalone="yes"?>
<Relationships xmlns="http://schemas.openxmlformats.org/package/2006/relationships"><Relationship Id="rId2" Type="http://schemas.openxmlformats.org/officeDocument/2006/relationships/image" Target="../media/image6.sv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hyperlink" Target="https://freesvg.org/open-book-vector-illustration" TargetMode="External"/><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7E3D5-B129-455A-8D61-5DE355CFB91F}"/>
              </a:ext>
            </a:extLst>
          </p:cNvPr>
          <p:cNvSpPr>
            <a:spLocks noGrp="1"/>
          </p:cNvSpPr>
          <p:nvPr>
            <p:ph type="title"/>
          </p:nvPr>
        </p:nvSpPr>
        <p:spPr/>
        <p:txBody>
          <a:bodyPr>
            <a:noAutofit/>
          </a:bodyPr>
          <a:lstStyle/>
          <a:p>
            <a:r>
              <a:rPr lang="en-US" dirty="0">
                <a:latin typeface="+mj-lt"/>
              </a:rPr>
              <a:t>Meadowcroft </a:t>
            </a:r>
            <a:r>
              <a:rPr lang="en-US" dirty="0"/>
              <a:t>Primary</a:t>
            </a:r>
            <a:r>
              <a:rPr lang="en-US" dirty="0">
                <a:latin typeface="+mj-lt"/>
              </a:rPr>
              <a:t> school </a:t>
            </a:r>
            <a:br>
              <a:rPr lang="en-US" dirty="0">
                <a:latin typeface="+mj-lt"/>
              </a:rPr>
            </a:br>
            <a:endParaRPr lang="en-US" dirty="0"/>
          </a:p>
        </p:txBody>
      </p:sp>
      <p:sp>
        <p:nvSpPr>
          <p:cNvPr id="3" name="Text Placeholder 2">
            <a:extLst>
              <a:ext uri="{FF2B5EF4-FFF2-40B4-BE49-F238E27FC236}">
                <a16:creationId xmlns:a16="http://schemas.microsoft.com/office/drawing/2014/main" id="{EDE512D6-1B42-4E1C-AEE3-478A340AC162}"/>
              </a:ext>
            </a:extLst>
          </p:cNvPr>
          <p:cNvSpPr>
            <a:spLocks noGrp="1"/>
          </p:cNvSpPr>
          <p:nvPr>
            <p:ph type="body" sz="quarter" idx="10"/>
          </p:nvPr>
        </p:nvSpPr>
        <p:spPr>
          <a:xfrm>
            <a:off x="1291811" y="1736037"/>
            <a:ext cx="10071673" cy="1860032"/>
          </a:xfrm>
        </p:spPr>
        <p:txBody>
          <a:bodyPr vert="horz" lIns="91440" tIns="45720" rIns="91440" bIns="45720" rtlCol="0" anchor="t">
            <a:normAutofit/>
          </a:bodyPr>
          <a:lstStyle/>
          <a:p>
            <a:r>
              <a:rPr lang="en-US" sz="6000" dirty="0"/>
              <a:t>Welcome to Fox class</a:t>
            </a:r>
          </a:p>
        </p:txBody>
      </p:sp>
      <p:sp>
        <p:nvSpPr>
          <p:cNvPr id="4" name="Text Placeholder 3">
            <a:extLst>
              <a:ext uri="{FF2B5EF4-FFF2-40B4-BE49-F238E27FC236}">
                <a16:creationId xmlns:a16="http://schemas.microsoft.com/office/drawing/2014/main" id="{88B348B4-1179-40C0-B903-717D79F0A399}"/>
              </a:ext>
            </a:extLst>
          </p:cNvPr>
          <p:cNvSpPr>
            <a:spLocks noGrp="1"/>
          </p:cNvSpPr>
          <p:nvPr>
            <p:ph type="body" sz="quarter" idx="11"/>
          </p:nvPr>
        </p:nvSpPr>
        <p:spPr/>
        <p:txBody>
          <a:bodyPr vert="horz" lIns="91440" tIns="45720" rIns="91440" bIns="45720" rtlCol="0" anchor="t">
            <a:normAutofit/>
          </a:bodyPr>
          <a:lstStyle/>
          <a:p>
            <a:endParaRPr lang="en-US" dirty="0">
              <a:latin typeface="+mj-lt"/>
            </a:endParaRPr>
          </a:p>
          <a:p>
            <a:endParaRPr lang="en-US" dirty="0"/>
          </a:p>
        </p:txBody>
      </p:sp>
      <p:pic>
        <p:nvPicPr>
          <p:cNvPr id="12" name="Graphic 11" descr="Illustration of a pencil character ">
            <a:extLst>
              <a:ext uri="{FF2B5EF4-FFF2-40B4-BE49-F238E27FC236}">
                <a16:creationId xmlns:a16="http://schemas.microsoft.com/office/drawing/2014/main" id="{937FAC84-23F1-401F-A313-68AD63D601F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21077964">
            <a:off x="529028" y="4094001"/>
            <a:ext cx="1155789" cy="1971643"/>
          </a:xfrm>
          <a:prstGeom prst="rect">
            <a:avLst/>
          </a:prstGeom>
        </p:spPr>
      </p:pic>
      <p:pic>
        <p:nvPicPr>
          <p:cNvPr id="8" name="Graphic 7" descr="Illustration of a blue bag of school supplies character ">
            <a:extLst>
              <a:ext uri="{FF2B5EF4-FFF2-40B4-BE49-F238E27FC236}">
                <a16:creationId xmlns:a16="http://schemas.microsoft.com/office/drawing/2014/main" id="{F3A63EAE-D921-4D74-B1C8-6D0E847DFDD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2056633" y="4334951"/>
            <a:ext cx="2483858" cy="1709233"/>
          </a:xfrm>
          <a:prstGeom prst="rect">
            <a:avLst/>
          </a:prstGeom>
        </p:spPr>
      </p:pic>
      <p:pic>
        <p:nvPicPr>
          <p:cNvPr id="10" name="Graphic 9" descr="Illustration of a purple book character ">
            <a:extLst>
              <a:ext uri="{FF2B5EF4-FFF2-40B4-BE49-F238E27FC236}">
                <a16:creationId xmlns:a16="http://schemas.microsoft.com/office/drawing/2014/main" id="{8A4FC9B1-AAE5-49E7-9209-B1CD7DC8CD92}"/>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flipH="1">
            <a:off x="5008482" y="4068027"/>
            <a:ext cx="1775352" cy="2059055"/>
          </a:xfrm>
          <a:prstGeom prst="rect">
            <a:avLst/>
          </a:prstGeom>
        </p:spPr>
      </p:pic>
      <p:pic>
        <p:nvPicPr>
          <p:cNvPr id="6" name="Graphic 5" descr="Illustration of a globe character ">
            <a:extLst>
              <a:ext uri="{FF2B5EF4-FFF2-40B4-BE49-F238E27FC236}">
                <a16:creationId xmlns:a16="http://schemas.microsoft.com/office/drawing/2014/main" id="{A1CF0450-3738-4D52-BF18-A90C1F16AC64}"/>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7339395" y="4295343"/>
            <a:ext cx="2213723" cy="1748841"/>
          </a:xfrm>
          <a:prstGeom prst="rect">
            <a:avLst/>
          </a:prstGeom>
        </p:spPr>
      </p:pic>
      <p:pic>
        <p:nvPicPr>
          <p:cNvPr id="7" name="Picture 6">
            <a:extLst>
              <a:ext uri="{FF2B5EF4-FFF2-40B4-BE49-F238E27FC236}">
                <a16:creationId xmlns:a16="http://schemas.microsoft.com/office/drawing/2014/main" id="{6E3972E0-D203-7353-03C6-2F5D10EBBD71}"/>
              </a:ext>
            </a:extLst>
          </p:cNvPr>
          <p:cNvPicPr>
            <a:picLocks noChangeAspect="1"/>
          </p:cNvPicPr>
          <p:nvPr/>
        </p:nvPicPr>
        <p:blipFill>
          <a:blip r:embed="rId6"/>
          <a:stretch>
            <a:fillRect/>
          </a:stretch>
        </p:blipFill>
        <p:spPr>
          <a:xfrm>
            <a:off x="9758363" y="3427879"/>
            <a:ext cx="2200275" cy="2400300"/>
          </a:xfrm>
          <a:prstGeom prst="rect">
            <a:avLst/>
          </a:prstGeom>
        </p:spPr>
      </p:pic>
    </p:spTree>
    <p:extLst>
      <p:ext uri="{BB962C8B-B14F-4D97-AF65-F5344CB8AC3E}">
        <p14:creationId xmlns:p14="http://schemas.microsoft.com/office/powerpoint/2010/main" val="24375504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96520-2640-4559-BAB1-ADE3A7386530}"/>
              </a:ext>
            </a:extLst>
          </p:cNvPr>
          <p:cNvSpPr>
            <a:spLocks noGrp="1"/>
          </p:cNvSpPr>
          <p:nvPr>
            <p:ph type="title"/>
          </p:nvPr>
        </p:nvSpPr>
        <p:spPr/>
        <p:txBody>
          <a:bodyPr/>
          <a:lstStyle/>
          <a:p>
            <a:r>
              <a:rPr lang="en-US" dirty="0"/>
              <a:t>Welcome Parents!</a:t>
            </a:r>
          </a:p>
        </p:txBody>
      </p:sp>
      <p:sp>
        <p:nvSpPr>
          <p:cNvPr id="6" name="Text Placeholder 5">
            <a:extLst>
              <a:ext uri="{FF2B5EF4-FFF2-40B4-BE49-F238E27FC236}">
                <a16:creationId xmlns:a16="http://schemas.microsoft.com/office/drawing/2014/main" id="{DED39638-AED5-4483-9DDA-49E033B81173}"/>
              </a:ext>
            </a:extLst>
          </p:cNvPr>
          <p:cNvSpPr>
            <a:spLocks noGrp="1"/>
          </p:cNvSpPr>
          <p:nvPr>
            <p:ph type="body" sz="quarter" idx="11"/>
          </p:nvPr>
        </p:nvSpPr>
        <p:spPr>
          <a:xfrm>
            <a:off x="914400" y="1949061"/>
            <a:ext cx="7080421" cy="4206240"/>
          </a:xfrm>
        </p:spPr>
        <p:txBody>
          <a:bodyPr vert="horz" lIns="91440" tIns="45720" rIns="91440" bIns="45720" rtlCol="0" anchor="t">
            <a:normAutofit fontScale="92500" lnSpcReduction="10000"/>
          </a:bodyPr>
          <a:lstStyle/>
          <a:p>
            <a:pPr eaLnBrk="1" hangingPunct="1"/>
            <a:r>
              <a:rPr lang="en-GB" altLang="en-US" sz="3600" dirty="0"/>
              <a:t>Meet the team: </a:t>
            </a:r>
          </a:p>
          <a:p>
            <a:pPr eaLnBrk="1" hangingPunct="1"/>
            <a:endParaRPr lang="en-GB" altLang="en-US" sz="3600" dirty="0"/>
          </a:p>
          <a:p>
            <a:r>
              <a:rPr lang="en-GB" altLang="en-US" sz="3600" dirty="0"/>
              <a:t>Miss Deen - Class Teacher (Mon-Thurs)</a:t>
            </a:r>
            <a:endParaRPr lang="en-GB" altLang="en-US" sz="3600" dirty="0">
              <a:cs typeface="Quire Sans"/>
            </a:endParaRPr>
          </a:p>
          <a:p>
            <a:r>
              <a:rPr lang="en-GB" altLang="en-US" sz="3600" dirty="0">
                <a:cs typeface="Quire Sans"/>
              </a:rPr>
              <a:t>Mrs Foster – Class Teacher (Friday)</a:t>
            </a:r>
          </a:p>
          <a:p>
            <a:endParaRPr lang="en-GB" altLang="en-US" sz="3600" dirty="0"/>
          </a:p>
          <a:p>
            <a:r>
              <a:rPr lang="en-GB" altLang="en-US" sz="3600" dirty="0"/>
              <a:t>Miss Bridges, Mrs Raven – Support staff</a:t>
            </a:r>
            <a:endParaRPr lang="en-GB" dirty="0"/>
          </a:p>
          <a:p>
            <a:endParaRPr lang="en-GB" altLang="en-US" sz="3600" dirty="0">
              <a:cs typeface="Quire Sans"/>
            </a:endParaRPr>
          </a:p>
          <a:p>
            <a:pPr eaLnBrk="1" hangingPunct="1"/>
            <a:endParaRPr lang="en-GB" altLang="en-US" sz="3600" dirty="0"/>
          </a:p>
          <a:p>
            <a:endParaRPr lang="en-GB" altLang="en-US" sz="3600" dirty="0">
              <a:cs typeface="Quire Sans"/>
            </a:endParaRPr>
          </a:p>
          <a:p>
            <a:endParaRPr lang="en-US" dirty="0">
              <a:cs typeface="Quire Sans"/>
            </a:endParaRPr>
          </a:p>
        </p:txBody>
      </p:sp>
      <p:sp>
        <p:nvSpPr>
          <p:cNvPr id="15" name="Freeform: Shape 14">
            <a:extLst>
              <a:ext uri="{FF2B5EF4-FFF2-40B4-BE49-F238E27FC236}">
                <a16:creationId xmlns:a16="http://schemas.microsoft.com/office/drawing/2014/main" id="{155DC304-4CC2-4AA6-99F0-241F19673CE7}"/>
              </a:ext>
              <a:ext uri="{C183D7F6-B498-43B3-948B-1728B52AA6E4}">
                <adec:decorative xmlns:adec="http://schemas.microsoft.com/office/drawing/2017/decorative" val="1"/>
              </a:ext>
            </a:extLst>
          </p:cNvPr>
          <p:cNvSpPr/>
          <p:nvPr/>
        </p:nvSpPr>
        <p:spPr>
          <a:xfrm>
            <a:off x="8279457" y="0"/>
            <a:ext cx="3981702"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 name="Graphic 9" descr="Illustration of a blue bag of school supplies character ">
            <a:extLst>
              <a:ext uri="{FF2B5EF4-FFF2-40B4-BE49-F238E27FC236}">
                <a16:creationId xmlns:a16="http://schemas.microsoft.com/office/drawing/2014/main" id="{6F5EC1ED-E527-4E5A-A0D8-3D0719060D1D}"/>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8548159" y="2203704"/>
            <a:ext cx="3444298" cy="2422061"/>
          </a:xfrm>
          <a:prstGeom prst="rect">
            <a:avLst/>
          </a:prstGeom>
        </p:spPr>
      </p:pic>
    </p:spTree>
    <p:extLst>
      <p:ext uri="{BB962C8B-B14F-4D97-AF65-F5344CB8AC3E}">
        <p14:creationId xmlns:p14="http://schemas.microsoft.com/office/powerpoint/2010/main" val="30019523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34B320A-560D-4493-AA6A-79A2C8DC387F}"/>
              </a:ext>
            </a:extLst>
          </p:cNvPr>
          <p:cNvSpPr>
            <a:spLocks noGrp="1"/>
          </p:cNvSpPr>
          <p:nvPr>
            <p:ph type="title"/>
          </p:nvPr>
        </p:nvSpPr>
        <p:spPr/>
        <p:txBody>
          <a:bodyPr/>
          <a:lstStyle/>
          <a:p>
            <a:pPr algn="ctr"/>
            <a:r>
              <a:rPr lang="en-US" dirty="0"/>
              <a:t>A day in Fox Class</a:t>
            </a:r>
          </a:p>
        </p:txBody>
      </p:sp>
      <p:sp>
        <p:nvSpPr>
          <p:cNvPr id="3" name="Text Placeholder 2">
            <a:extLst>
              <a:ext uri="{FF2B5EF4-FFF2-40B4-BE49-F238E27FC236}">
                <a16:creationId xmlns:a16="http://schemas.microsoft.com/office/drawing/2014/main" id="{E9A2FFE3-A7C7-9249-96D4-8D9AC15E0150}"/>
              </a:ext>
            </a:extLst>
          </p:cNvPr>
          <p:cNvSpPr>
            <a:spLocks noGrp="1"/>
          </p:cNvSpPr>
          <p:nvPr>
            <p:ph type="body" sz="quarter" idx="11"/>
          </p:nvPr>
        </p:nvSpPr>
        <p:spPr>
          <a:xfrm>
            <a:off x="1444832" y="2434442"/>
            <a:ext cx="8659290" cy="4423558"/>
          </a:xfrm>
        </p:spPr>
        <p:txBody>
          <a:bodyPr vert="horz" lIns="91440" tIns="45720" rIns="91440" bIns="45720" rtlCol="0" anchor="t">
            <a:normAutofit fontScale="92500" lnSpcReduction="20000"/>
          </a:bodyPr>
          <a:lstStyle/>
          <a:p>
            <a:pPr>
              <a:defRPr/>
            </a:pPr>
            <a:r>
              <a:rPr lang="en-GB" altLang="en-US" sz="2400" dirty="0"/>
              <a:t>Doors open -  </a:t>
            </a:r>
            <a:r>
              <a:rPr lang="en-GB" altLang="en-US" sz="2400" b="1" u="sng" dirty="0"/>
              <a:t>8.30am</a:t>
            </a:r>
          </a:p>
          <a:p>
            <a:pPr>
              <a:defRPr/>
            </a:pPr>
            <a:r>
              <a:rPr lang="en-GB" altLang="en-US" sz="2400" dirty="0"/>
              <a:t>Registration -  </a:t>
            </a:r>
            <a:r>
              <a:rPr lang="en-GB" altLang="en-US" sz="2400" b="1" dirty="0"/>
              <a:t>8.45am</a:t>
            </a:r>
          </a:p>
          <a:p>
            <a:pPr>
              <a:defRPr/>
            </a:pPr>
            <a:r>
              <a:rPr lang="en-GB" altLang="en-US" sz="2400" dirty="0"/>
              <a:t>Assembly – </a:t>
            </a:r>
            <a:r>
              <a:rPr lang="en-GB" altLang="en-US" sz="2400" b="1" dirty="0"/>
              <a:t>8:50am</a:t>
            </a:r>
            <a:endParaRPr lang="en-GB" altLang="en-US" sz="2400" b="1" dirty="0">
              <a:cs typeface="Quire Sans"/>
            </a:endParaRPr>
          </a:p>
          <a:p>
            <a:pPr>
              <a:defRPr/>
            </a:pPr>
            <a:r>
              <a:rPr lang="en-GB" altLang="en-US" sz="2400" dirty="0"/>
              <a:t>Morning session with a break for 15 minutes</a:t>
            </a:r>
          </a:p>
          <a:p>
            <a:pPr lvl="1">
              <a:defRPr/>
            </a:pPr>
            <a:r>
              <a:rPr lang="en-GB" altLang="en-US" sz="2000" dirty="0"/>
              <a:t>Phonics, English, Handwriting and Maths</a:t>
            </a:r>
          </a:p>
          <a:p>
            <a:pPr>
              <a:defRPr/>
            </a:pPr>
            <a:r>
              <a:rPr lang="en-GB" altLang="en-US" sz="1900" dirty="0"/>
              <a:t>Lunch-</a:t>
            </a:r>
            <a:r>
              <a:rPr lang="en-GB" altLang="en-US" sz="1900" b="1" dirty="0"/>
              <a:t>11.45pm</a:t>
            </a:r>
          </a:p>
          <a:p>
            <a:pPr marL="457200" lvl="1" indent="0">
              <a:buFontTx/>
              <a:buNone/>
              <a:defRPr/>
            </a:pPr>
            <a:r>
              <a:rPr lang="en-GB" altLang="en-US" sz="2000" dirty="0"/>
              <a:t>Followed by playtime </a:t>
            </a:r>
          </a:p>
          <a:p>
            <a:pPr>
              <a:defRPr/>
            </a:pPr>
            <a:r>
              <a:rPr lang="en-GB" altLang="en-US" sz="2400" dirty="0"/>
              <a:t>Afternoon session-</a:t>
            </a:r>
            <a:r>
              <a:rPr lang="en-GB" altLang="en-US" sz="2400" b="1" dirty="0"/>
              <a:t>12.45pm</a:t>
            </a:r>
          </a:p>
          <a:p>
            <a:pPr marL="457200" lvl="1" indent="0">
              <a:buFontTx/>
              <a:buNone/>
              <a:defRPr/>
            </a:pPr>
            <a:r>
              <a:rPr lang="en-GB" altLang="en-US" sz="2000" dirty="0"/>
              <a:t>Guided Reading and Foundation subjects</a:t>
            </a:r>
          </a:p>
          <a:p>
            <a:pPr>
              <a:defRPr/>
            </a:pPr>
            <a:r>
              <a:rPr lang="en-GB" altLang="en-US" sz="2400" dirty="0"/>
              <a:t>Home time - </a:t>
            </a:r>
            <a:r>
              <a:rPr lang="en-GB" altLang="en-US" sz="2400" b="1" u="sng" dirty="0"/>
              <a:t>3.15 pm</a:t>
            </a:r>
          </a:p>
          <a:p>
            <a:pPr>
              <a:defRPr/>
            </a:pPr>
            <a:endParaRPr lang="en-GB" altLang="en-US" sz="2400" dirty="0"/>
          </a:p>
          <a:p>
            <a:pPr marL="0" indent="0">
              <a:buNone/>
              <a:defRPr/>
            </a:pPr>
            <a:r>
              <a:rPr lang="en-GB" altLang="en-US" sz="2400" dirty="0"/>
              <a:t>Breakfast club and after school club are available – these need to be booked in advance. </a:t>
            </a:r>
          </a:p>
          <a:p>
            <a:endParaRPr lang="en-US" dirty="0"/>
          </a:p>
          <a:p>
            <a:endParaRPr lang="en-US" dirty="0"/>
          </a:p>
        </p:txBody>
      </p:sp>
    </p:spTree>
    <p:extLst>
      <p:ext uri="{BB962C8B-B14F-4D97-AF65-F5344CB8AC3E}">
        <p14:creationId xmlns:p14="http://schemas.microsoft.com/office/powerpoint/2010/main" val="5249395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D61755D0-5562-4A11-BF40-227C0B57EFCA}"/>
              </a:ext>
            </a:extLst>
          </p:cNvPr>
          <p:cNvSpPr>
            <a:spLocks noGrp="1"/>
          </p:cNvSpPr>
          <p:nvPr>
            <p:ph type="title"/>
          </p:nvPr>
        </p:nvSpPr>
        <p:spPr>
          <a:xfrm>
            <a:off x="4199114" y="210383"/>
            <a:ext cx="6857999" cy="653547"/>
          </a:xfrm>
        </p:spPr>
        <p:txBody>
          <a:bodyPr/>
          <a:lstStyle/>
          <a:p>
            <a:r>
              <a:rPr lang="en-US" dirty="0"/>
              <a:t>Intervention Groups</a:t>
            </a:r>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p:nvPr/>
        </p:nvSpPr>
        <p:spPr>
          <a:xfrm flipH="1">
            <a:off x="-28576" y="0"/>
            <a:ext cx="3987118" cy="6867328"/>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ext Placeholder 2">
            <a:extLst>
              <a:ext uri="{FF2B5EF4-FFF2-40B4-BE49-F238E27FC236}">
                <a16:creationId xmlns:a16="http://schemas.microsoft.com/office/drawing/2014/main" id="{D7550585-CA92-EB41-9898-BB8983638AD6}"/>
              </a:ext>
            </a:extLst>
          </p:cNvPr>
          <p:cNvSpPr>
            <a:spLocks noGrp="1"/>
          </p:cNvSpPr>
          <p:nvPr>
            <p:ph type="body" sz="quarter" idx="11"/>
          </p:nvPr>
        </p:nvSpPr>
        <p:spPr>
          <a:xfrm>
            <a:off x="3958541" y="973731"/>
            <a:ext cx="8011785" cy="5759577"/>
          </a:xfrm>
        </p:spPr>
        <p:txBody>
          <a:bodyPr vert="horz" lIns="91440" tIns="45720" rIns="91440" bIns="45720" rtlCol="0" anchor="t">
            <a:normAutofit/>
          </a:bodyPr>
          <a:lstStyle/>
          <a:p>
            <a:pPr eaLnBrk="1" hangingPunct="1"/>
            <a:r>
              <a:rPr lang="en-GB" altLang="en-US" sz="2800" dirty="0"/>
              <a:t>Over and above the work done in class it may be felt that your child will benefit from extra support with their learning. </a:t>
            </a:r>
          </a:p>
          <a:p>
            <a:pPr eaLnBrk="1" hangingPunct="1"/>
            <a:r>
              <a:rPr lang="en-GB" altLang="en-US" sz="2800" dirty="0"/>
              <a:t>Intervention groups will vary in size and will concentrate on different aspects of work. </a:t>
            </a:r>
          </a:p>
          <a:p>
            <a:pPr eaLnBrk="1" hangingPunct="1"/>
            <a:r>
              <a:rPr lang="en-GB" altLang="en-US" sz="2800" dirty="0"/>
              <a:t>The most likely are handwriting, maths, reading or writing. </a:t>
            </a:r>
          </a:p>
          <a:p>
            <a:r>
              <a:rPr lang="en-GB" altLang="en-US" sz="2800" dirty="0"/>
              <a:t>These groups are popular with the children as they feel special and are able to take part in practical activities.</a:t>
            </a:r>
            <a:endParaRPr lang="en-GB" altLang="en-US" sz="2800" dirty="0">
              <a:cs typeface="Quire Sans"/>
            </a:endParaRPr>
          </a:p>
          <a:p>
            <a:pPr eaLnBrk="1" hangingPunct="1"/>
            <a:r>
              <a:rPr lang="en-GB" altLang="en-US" sz="2800" dirty="0"/>
              <a:t>If we are concerned about your child’s progress, we will speak to you and of course you can approach us if you have any concerns.</a:t>
            </a:r>
          </a:p>
          <a:p>
            <a:pPr marL="0" indent="0" algn="ctr" eaLnBrk="1" hangingPunct="1">
              <a:spcBef>
                <a:spcPct val="0"/>
              </a:spcBef>
              <a:buNone/>
              <a:defRPr/>
            </a:pPr>
            <a:endParaRPr lang="en-GB" altLang="en-US" sz="1800" dirty="0"/>
          </a:p>
          <a:p>
            <a:pPr marL="342900" indent="-342900">
              <a:lnSpc>
                <a:spcPts val="2800"/>
              </a:lnSpc>
              <a:buFont typeface="Arial" panose="020B0604020202020204" pitchFamily="34" charset="0"/>
              <a:buChar char="•"/>
            </a:pPr>
            <a:endParaRPr lang="en-US" dirty="0"/>
          </a:p>
          <a:p>
            <a:pPr marL="342900" indent="-342900">
              <a:lnSpc>
                <a:spcPts val="2800"/>
              </a:lnSpc>
              <a:buFont typeface="Arial" panose="020B0604020202020204" pitchFamily="34" charset="0"/>
              <a:buChar char="•"/>
            </a:pPr>
            <a:endParaRPr lang="en-US" dirty="0"/>
          </a:p>
          <a:p>
            <a:endParaRPr lang="en-US" dirty="0"/>
          </a:p>
          <a:p>
            <a:endParaRPr lang="en-US" dirty="0"/>
          </a:p>
        </p:txBody>
      </p:sp>
      <p:pic>
        <p:nvPicPr>
          <p:cNvPr id="2" name="Picture 1">
            <a:extLst>
              <a:ext uri="{FF2B5EF4-FFF2-40B4-BE49-F238E27FC236}">
                <a16:creationId xmlns:a16="http://schemas.microsoft.com/office/drawing/2014/main" id="{79F734E1-DE29-4807-9F92-777276E5A77A}"/>
              </a:ext>
            </a:extLst>
          </p:cNvPr>
          <p:cNvPicPr>
            <a:picLocks noChangeAspect="1"/>
          </p:cNvPicPr>
          <p:nvPr/>
        </p:nvPicPr>
        <p:blipFill rotWithShape="1">
          <a:blip r:embed="rId2"/>
          <a:srcRect l="6150" t="12467" r="5826" b="13228"/>
          <a:stretch/>
        </p:blipFill>
        <p:spPr>
          <a:xfrm>
            <a:off x="83126" y="2363189"/>
            <a:ext cx="3634843" cy="1769424"/>
          </a:xfrm>
          <a:prstGeom prst="rect">
            <a:avLst/>
          </a:prstGeom>
        </p:spPr>
      </p:pic>
    </p:spTree>
    <p:extLst>
      <p:ext uri="{BB962C8B-B14F-4D97-AF65-F5344CB8AC3E}">
        <p14:creationId xmlns:p14="http://schemas.microsoft.com/office/powerpoint/2010/main" val="3406951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DD2B8-4CE7-4A09-A0BC-64D1AEDC9525}"/>
              </a:ext>
            </a:extLst>
          </p:cNvPr>
          <p:cNvSpPr>
            <a:spLocks noGrp="1"/>
          </p:cNvSpPr>
          <p:nvPr>
            <p:ph type="title"/>
          </p:nvPr>
        </p:nvSpPr>
        <p:spPr>
          <a:xfrm>
            <a:off x="4126066" y="333476"/>
            <a:ext cx="6857999" cy="653547"/>
          </a:xfrm>
        </p:spPr>
        <p:txBody>
          <a:bodyPr/>
          <a:lstStyle/>
          <a:p>
            <a:r>
              <a:rPr lang="en-GB" dirty="0"/>
              <a:t>Reading </a:t>
            </a:r>
          </a:p>
        </p:txBody>
      </p:sp>
      <p:sp>
        <p:nvSpPr>
          <p:cNvPr id="3" name="Text Placeholder 2">
            <a:extLst>
              <a:ext uri="{FF2B5EF4-FFF2-40B4-BE49-F238E27FC236}">
                <a16:creationId xmlns:a16="http://schemas.microsoft.com/office/drawing/2014/main" id="{E317B02A-2BD0-4B0B-882A-F3F9EABE40FA}"/>
              </a:ext>
            </a:extLst>
          </p:cNvPr>
          <p:cNvSpPr>
            <a:spLocks noGrp="1"/>
          </p:cNvSpPr>
          <p:nvPr>
            <p:ph type="body" sz="quarter" idx="11"/>
          </p:nvPr>
        </p:nvSpPr>
        <p:spPr>
          <a:xfrm>
            <a:off x="3261779" y="1364665"/>
            <a:ext cx="7619999" cy="4919663"/>
          </a:xfrm>
        </p:spPr>
        <p:txBody>
          <a:bodyPr vert="horz" lIns="91440" tIns="45720" rIns="91440" bIns="45720" rtlCol="0" anchor="t">
            <a:noAutofit/>
          </a:bodyPr>
          <a:lstStyle/>
          <a:p>
            <a:pPr>
              <a:lnSpc>
                <a:spcPct val="120000"/>
              </a:lnSpc>
            </a:pPr>
            <a:r>
              <a:rPr lang="en-GB" sz="2400" dirty="0">
                <a:latin typeface="Comic Sans MS"/>
              </a:rPr>
              <a:t>Please encourage reading as often as possible. Children are encouraged to read at least four times weekly. Reading regularly will enable their fluency and comprehension to develop further. </a:t>
            </a:r>
            <a:endParaRPr lang="en-GB" sz="2400" dirty="0">
              <a:latin typeface="Comic Sans MS"/>
              <a:cs typeface="Quire Sans"/>
            </a:endParaRPr>
          </a:p>
          <a:p>
            <a:pPr>
              <a:lnSpc>
                <a:spcPct val="120000"/>
              </a:lnSpc>
            </a:pPr>
            <a:r>
              <a:rPr lang="en-GB" sz="2400" dirty="0">
                <a:latin typeface="Comic Sans MS"/>
                <a:cs typeface="Quire Sans"/>
              </a:rPr>
              <a:t>We will be sending reading records home reading, Please write a very short comment or add a signature so we know your child has read. </a:t>
            </a:r>
          </a:p>
          <a:p>
            <a:pPr>
              <a:lnSpc>
                <a:spcPct val="120000"/>
              </a:lnSpc>
            </a:pPr>
            <a:endParaRPr lang="en-GB" sz="2400" dirty="0">
              <a:latin typeface="Comic Sans MS"/>
              <a:cs typeface="Quire Sans"/>
            </a:endParaRPr>
          </a:p>
          <a:p>
            <a:pPr>
              <a:lnSpc>
                <a:spcPct val="120000"/>
              </a:lnSpc>
            </a:pPr>
            <a:r>
              <a:rPr lang="en-GB" sz="2400" dirty="0">
                <a:latin typeface="Comic Sans MS"/>
                <a:cs typeface="Quire Sans"/>
              </a:rPr>
              <a:t>Books will be sent out changed every Monday and Friday. Reading records and books should be in school everyday.  </a:t>
            </a:r>
          </a:p>
          <a:p>
            <a:pPr>
              <a:lnSpc>
                <a:spcPct val="120000"/>
              </a:lnSpc>
            </a:pPr>
            <a:endParaRPr lang="en-GB" sz="2400" dirty="0">
              <a:latin typeface="Comic Sans MS"/>
              <a:cs typeface="Quire Sans"/>
            </a:endParaRPr>
          </a:p>
        </p:txBody>
      </p:sp>
      <p:pic>
        <p:nvPicPr>
          <p:cNvPr id="4" name="Picture 3">
            <a:extLst>
              <a:ext uri="{FF2B5EF4-FFF2-40B4-BE49-F238E27FC236}">
                <a16:creationId xmlns:a16="http://schemas.microsoft.com/office/drawing/2014/main" id="{4C4AFED4-17A1-44B1-9503-ED0F1A2BE575}"/>
              </a:ext>
            </a:extLst>
          </p:cNvPr>
          <p:cNvPicPr>
            <a:picLocks noChangeAspect="1"/>
          </p:cNvPicPr>
          <p:nvPr/>
        </p:nvPicPr>
        <p:blipFill>
          <a:blip r:embed="rId2"/>
          <a:stretch>
            <a:fillRect/>
          </a:stretch>
        </p:blipFill>
        <p:spPr>
          <a:xfrm>
            <a:off x="255948" y="718892"/>
            <a:ext cx="2237426" cy="2712955"/>
          </a:xfrm>
          <a:prstGeom prst="rect">
            <a:avLst/>
          </a:prstGeom>
        </p:spPr>
      </p:pic>
    </p:spTree>
    <p:extLst>
      <p:ext uri="{BB962C8B-B14F-4D97-AF65-F5344CB8AC3E}">
        <p14:creationId xmlns:p14="http://schemas.microsoft.com/office/powerpoint/2010/main" val="18300454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FB7C4AF-BB0C-400D-A8AA-F137B0266E2D}"/>
              </a:ext>
            </a:extLst>
          </p:cNvPr>
          <p:cNvSpPr>
            <a:spLocks noGrp="1"/>
          </p:cNvSpPr>
          <p:nvPr>
            <p:ph type="title"/>
          </p:nvPr>
        </p:nvSpPr>
        <p:spPr/>
        <p:txBody>
          <a:bodyPr/>
          <a:lstStyle/>
          <a:p>
            <a:r>
              <a:rPr lang="en-US" dirty="0"/>
              <a:t>Physical Education</a:t>
            </a:r>
          </a:p>
        </p:txBody>
      </p:sp>
      <p:sp>
        <p:nvSpPr>
          <p:cNvPr id="7" name="Oval 6">
            <a:extLst>
              <a:ext uri="{FF2B5EF4-FFF2-40B4-BE49-F238E27FC236}">
                <a16:creationId xmlns:a16="http://schemas.microsoft.com/office/drawing/2014/main" id="{AA4F2D27-80D1-43A4-B893-7086233F71D1}"/>
              </a:ext>
              <a:ext uri="{C183D7F6-B498-43B3-948B-1728B52AA6E4}">
                <adec:decorative xmlns:adec="http://schemas.microsoft.com/office/drawing/2017/decorative" val="1"/>
              </a:ext>
            </a:extLst>
          </p:cNvPr>
          <p:cNvSpPr/>
          <p:nvPr/>
        </p:nvSpPr>
        <p:spPr>
          <a:xfrm>
            <a:off x="646716" y="1714500"/>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 Placeholder 4">
            <a:extLst>
              <a:ext uri="{FF2B5EF4-FFF2-40B4-BE49-F238E27FC236}">
                <a16:creationId xmlns:a16="http://schemas.microsoft.com/office/drawing/2014/main" id="{3562FEA6-8248-4738-93E1-2DBD6D4DB684}"/>
              </a:ext>
            </a:extLst>
          </p:cNvPr>
          <p:cNvSpPr>
            <a:spLocks noGrp="1"/>
          </p:cNvSpPr>
          <p:nvPr>
            <p:ph type="body" sz="quarter" idx="11"/>
          </p:nvPr>
        </p:nvSpPr>
        <p:spPr>
          <a:xfrm>
            <a:off x="4193472" y="1947209"/>
            <a:ext cx="7600738" cy="4233672"/>
          </a:xfrm>
        </p:spPr>
        <p:txBody>
          <a:bodyPr vert="horz" lIns="91440" tIns="45720" rIns="91440" bIns="45720" rtlCol="0" anchor="t">
            <a:normAutofit/>
          </a:bodyPr>
          <a:lstStyle/>
          <a:p>
            <a:pPr>
              <a:lnSpc>
                <a:spcPts val="2800"/>
              </a:lnSpc>
            </a:pPr>
            <a:r>
              <a:rPr lang="en-US" sz="2400" dirty="0">
                <a:latin typeface="Comic Sans MS"/>
              </a:rPr>
              <a:t>Lessons will be on Wednesday and Thursday</a:t>
            </a:r>
            <a:r>
              <a:rPr lang="en-US" sz="2400" b="1" dirty="0">
                <a:latin typeface="Comic Sans MS"/>
              </a:rPr>
              <a:t> for Fox Class.</a:t>
            </a:r>
          </a:p>
          <a:p>
            <a:pPr algn="l">
              <a:lnSpc>
                <a:spcPts val="2800"/>
              </a:lnSpc>
            </a:pPr>
            <a:endParaRPr lang="en-US" sz="2400" b="1" dirty="0">
              <a:latin typeface="Comic Sans MS"/>
            </a:endParaRPr>
          </a:p>
          <a:p>
            <a:pPr eaLnBrk="1" hangingPunct="1">
              <a:defRPr/>
            </a:pPr>
            <a:r>
              <a:rPr lang="en-GB" altLang="en-US" sz="2400" b="1" dirty="0">
                <a:latin typeface="Comic Sans MS"/>
              </a:rPr>
              <a:t>No jewellery</a:t>
            </a:r>
            <a:r>
              <a:rPr lang="en-GB" altLang="en-US" sz="2400" dirty="0">
                <a:latin typeface="Comic Sans MS"/>
              </a:rPr>
              <a:t>. Earrings and ear piercing restrict P.E lessons and will affect your child’s playtime activities too.</a:t>
            </a:r>
          </a:p>
          <a:p>
            <a:pPr marL="0" indent="0" eaLnBrk="1" hangingPunct="1">
              <a:buFontTx/>
              <a:buNone/>
              <a:defRPr/>
            </a:pPr>
            <a:endParaRPr lang="en-GB" altLang="en-US" sz="2400" dirty="0">
              <a:latin typeface="Comic Sans MS"/>
            </a:endParaRPr>
          </a:p>
          <a:p>
            <a:pPr eaLnBrk="1" hangingPunct="1">
              <a:defRPr/>
            </a:pPr>
            <a:endParaRPr lang="en-GB" altLang="en-US" sz="2400" dirty="0">
              <a:latin typeface="Comic Sans MS"/>
            </a:endParaRPr>
          </a:p>
          <a:p>
            <a:pPr>
              <a:defRPr/>
            </a:pPr>
            <a:r>
              <a:rPr lang="en-GB" altLang="en-US" sz="2400" dirty="0">
                <a:latin typeface="Comic Sans MS"/>
                <a:cs typeface="Quire Sans"/>
              </a:rPr>
              <a:t>Children need to arrive to school wearing their PE clothes on </a:t>
            </a:r>
            <a:r>
              <a:rPr lang="en-GB" altLang="en-US" sz="2400" b="1" dirty="0">
                <a:latin typeface="Comic Sans MS"/>
                <a:cs typeface="Quire Sans"/>
              </a:rPr>
              <a:t>Wednesday and Thursday.</a:t>
            </a:r>
          </a:p>
          <a:p>
            <a:endParaRPr lang="en-US" dirty="0"/>
          </a:p>
        </p:txBody>
      </p:sp>
      <p:pic>
        <p:nvPicPr>
          <p:cNvPr id="2" name="Picture 1">
            <a:extLst>
              <a:ext uri="{FF2B5EF4-FFF2-40B4-BE49-F238E27FC236}">
                <a16:creationId xmlns:a16="http://schemas.microsoft.com/office/drawing/2014/main" id="{65C8DF88-1BE6-4650-BBE5-66D5BFC3355F}"/>
              </a:ext>
            </a:extLst>
          </p:cNvPr>
          <p:cNvPicPr>
            <a:picLocks noChangeAspect="1"/>
          </p:cNvPicPr>
          <p:nvPr/>
        </p:nvPicPr>
        <p:blipFill>
          <a:blip r:embed="rId2"/>
          <a:stretch>
            <a:fillRect/>
          </a:stretch>
        </p:blipFill>
        <p:spPr>
          <a:xfrm>
            <a:off x="1087000" y="2110667"/>
            <a:ext cx="2548431" cy="2636666"/>
          </a:xfrm>
          <a:prstGeom prst="rect">
            <a:avLst/>
          </a:prstGeom>
        </p:spPr>
      </p:pic>
    </p:spTree>
    <p:extLst>
      <p:ext uri="{BB962C8B-B14F-4D97-AF65-F5344CB8AC3E}">
        <p14:creationId xmlns:p14="http://schemas.microsoft.com/office/powerpoint/2010/main" val="24586985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F1572B-E0D7-8E0D-52E8-37A9EB9F7D1B}"/>
              </a:ext>
            </a:extLst>
          </p:cNvPr>
          <p:cNvSpPr>
            <a:spLocks noGrp="1"/>
          </p:cNvSpPr>
          <p:nvPr>
            <p:ph type="title"/>
          </p:nvPr>
        </p:nvSpPr>
        <p:spPr/>
        <p:txBody>
          <a:bodyPr/>
          <a:lstStyle/>
          <a:p>
            <a:r>
              <a:rPr lang="en-GB" dirty="0"/>
              <a:t>Homework </a:t>
            </a:r>
          </a:p>
        </p:txBody>
      </p:sp>
      <p:sp>
        <p:nvSpPr>
          <p:cNvPr id="3" name="Text Placeholder 2">
            <a:extLst>
              <a:ext uri="{FF2B5EF4-FFF2-40B4-BE49-F238E27FC236}">
                <a16:creationId xmlns:a16="http://schemas.microsoft.com/office/drawing/2014/main" id="{710A81C6-2661-3848-7F34-2EE5652E072F}"/>
              </a:ext>
            </a:extLst>
          </p:cNvPr>
          <p:cNvSpPr>
            <a:spLocks noGrp="1"/>
          </p:cNvSpPr>
          <p:nvPr>
            <p:ph type="body" sz="quarter" idx="11"/>
          </p:nvPr>
        </p:nvSpPr>
        <p:spPr>
          <a:xfrm>
            <a:off x="2951995" y="1942745"/>
            <a:ext cx="8562914" cy="4233672"/>
          </a:xfrm>
        </p:spPr>
        <p:txBody>
          <a:bodyPr vert="horz" lIns="91440" tIns="45720" rIns="91440" bIns="45720" rtlCol="0" anchor="t">
            <a:normAutofit/>
          </a:bodyPr>
          <a:lstStyle/>
          <a:p>
            <a:r>
              <a:rPr lang="en-GB" sz="2400" dirty="0">
                <a:latin typeface="Comic Sans MS"/>
              </a:rPr>
              <a:t>In fox class we begin setting homework. These are tasks based on our learning in class.</a:t>
            </a:r>
          </a:p>
          <a:p>
            <a:r>
              <a:rPr lang="en-GB" sz="2400" dirty="0">
                <a:latin typeface="Comic Sans MS"/>
              </a:rPr>
              <a:t>Next week, each child will receive a homework book. Please make sure that their name is visible and clear on the front of the book.</a:t>
            </a:r>
          </a:p>
          <a:p>
            <a:r>
              <a:rPr lang="en-GB" sz="2400" dirty="0">
                <a:latin typeface="Comic Sans MS"/>
              </a:rPr>
              <a:t>Homework will be set half termly and will be shared in class for everyone to enjoy. This is an opportunity to celebrate the work that the children produce. The ‘best’ pieces may even be sent to Mrs Underwood for extra recognition of their hard work.</a:t>
            </a:r>
            <a:endParaRPr lang="en-GB" dirty="0"/>
          </a:p>
        </p:txBody>
      </p:sp>
      <p:pic>
        <p:nvPicPr>
          <p:cNvPr id="6" name="Picture 5" descr="A red notebook with a white label&#10;&#10;AI-generated content may be incorrect.">
            <a:extLst>
              <a:ext uri="{FF2B5EF4-FFF2-40B4-BE49-F238E27FC236}">
                <a16:creationId xmlns:a16="http://schemas.microsoft.com/office/drawing/2014/main" id="{2A85C54F-E092-ACA5-69C9-4F2ECEBE4E55}"/>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79913" y="2042676"/>
            <a:ext cx="2594276" cy="2594276"/>
          </a:xfrm>
          <a:prstGeom prst="rect">
            <a:avLst/>
          </a:prstGeom>
        </p:spPr>
      </p:pic>
    </p:spTree>
    <p:extLst>
      <p:ext uri="{BB962C8B-B14F-4D97-AF65-F5344CB8AC3E}">
        <p14:creationId xmlns:p14="http://schemas.microsoft.com/office/powerpoint/2010/main" val="34473393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70B4E-F726-19E1-8B26-D951254744E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2482E74-3C39-F206-AD2F-C373B3294FD2}"/>
              </a:ext>
            </a:extLst>
          </p:cNvPr>
          <p:cNvSpPr>
            <a:spLocks noGrp="1"/>
          </p:cNvSpPr>
          <p:nvPr>
            <p:ph type="title"/>
          </p:nvPr>
        </p:nvSpPr>
        <p:spPr/>
        <p:txBody>
          <a:bodyPr/>
          <a:lstStyle/>
          <a:p>
            <a:r>
              <a:rPr lang="en-GB" dirty="0"/>
              <a:t> </a:t>
            </a:r>
          </a:p>
        </p:txBody>
      </p:sp>
      <p:sp>
        <p:nvSpPr>
          <p:cNvPr id="5" name="Text Placeholder 4">
            <a:extLst>
              <a:ext uri="{FF2B5EF4-FFF2-40B4-BE49-F238E27FC236}">
                <a16:creationId xmlns:a16="http://schemas.microsoft.com/office/drawing/2014/main" id="{55BF129F-32F1-D44F-5088-1FF0FBFCEC7D}"/>
              </a:ext>
            </a:extLst>
          </p:cNvPr>
          <p:cNvSpPr>
            <a:spLocks noGrp="1"/>
          </p:cNvSpPr>
          <p:nvPr>
            <p:ph type="body" sz="quarter" idx="11"/>
          </p:nvPr>
        </p:nvSpPr>
        <p:spPr>
          <a:xfrm>
            <a:off x="2425505" y="946395"/>
            <a:ext cx="8128000" cy="4233672"/>
          </a:xfrm>
        </p:spPr>
        <p:txBody>
          <a:bodyPr vert="horz" lIns="91440" tIns="45720" rIns="91440" bIns="45720" rtlCol="0" anchor="t">
            <a:normAutofit/>
          </a:bodyPr>
          <a:lstStyle/>
          <a:p>
            <a:pPr marL="285750" indent="-285750">
              <a:buFont typeface="Arial"/>
              <a:buChar char="•"/>
            </a:pPr>
            <a:r>
              <a:rPr lang="en-US" sz="2000" b="1" dirty="0">
                <a:solidFill>
                  <a:srgbClr val="000000"/>
                </a:solidFill>
                <a:latin typeface="Comic Sans MS"/>
              </a:rPr>
              <a:t>Please also send your child in with a (clearly named) coat, we go outside in all weather</a:t>
            </a:r>
            <a:endParaRPr lang="en-US" sz="2000" b="1">
              <a:solidFill>
                <a:srgbClr val="404040"/>
              </a:solidFill>
              <a:latin typeface="Comic Sans MS"/>
            </a:endParaRPr>
          </a:p>
          <a:p>
            <a:pPr marL="285750" indent="-285750">
              <a:buFont typeface="Arial"/>
              <a:buChar char="•"/>
            </a:pPr>
            <a:endParaRPr lang="en-US" sz="2000" b="1" dirty="0">
              <a:solidFill>
                <a:srgbClr val="000000"/>
              </a:solidFill>
              <a:latin typeface="Comic Sans MS"/>
            </a:endParaRPr>
          </a:p>
          <a:p>
            <a:pPr marL="285750" indent="-285750">
              <a:buFont typeface="Arial"/>
              <a:buChar char="•"/>
            </a:pPr>
            <a:r>
              <a:rPr lang="en-US" sz="2000" b="1" dirty="0">
                <a:solidFill>
                  <a:srgbClr val="000000"/>
                </a:solidFill>
                <a:latin typeface="Comic Sans MS"/>
              </a:rPr>
              <a:t>Please don't put water bottles inside book bags with books - they all leak eventually and damage the books.</a:t>
            </a:r>
            <a:endParaRPr lang="en-US" sz="2000" b="1">
              <a:latin typeface="Comic Sans MS"/>
            </a:endParaRPr>
          </a:p>
          <a:p>
            <a:pPr marL="285750" indent="-285750">
              <a:buFont typeface="Arial"/>
              <a:buChar char="•"/>
            </a:pPr>
            <a:endParaRPr lang="en-US" sz="2000" b="1" dirty="0">
              <a:solidFill>
                <a:srgbClr val="000000"/>
              </a:solidFill>
              <a:latin typeface="Comic Sans MS"/>
            </a:endParaRPr>
          </a:p>
          <a:p>
            <a:pPr marL="285750" indent="-285750">
              <a:buFont typeface="Arial"/>
              <a:buChar char="•"/>
            </a:pPr>
            <a:r>
              <a:rPr lang="en-US" sz="2000" b="1" dirty="0">
                <a:solidFill>
                  <a:srgbClr val="000000"/>
                </a:solidFill>
                <a:latin typeface="Comic Sans MS"/>
              </a:rPr>
              <a:t>Please put your child's name </a:t>
            </a:r>
            <a:r>
              <a:rPr lang="en-US" sz="2000" b="1" i="1" u="sng" dirty="0">
                <a:solidFill>
                  <a:srgbClr val="000000"/>
                </a:solidFill>
                <a:latin typeface="Comic Sans MS"/>
              </a:rPr>
              <a:t>clearly</a:t>
            </a:r>
            <a:r>
              <a:rPr lang="en-US" sz="2000" b="1" dirty="0">
                <a:solidFill>
                  <a:srgbClr val="000000"/>
                </a:solidFill>
                <a:latin typeface="Comic Sans MS"/>
              </a:rPr>
              <a:t> on </a:t>
            </a:r>
            <a:r>
              <a:rPr lang="en-US" sz="2000" b="1" i="1" u="sng" dirty="0">
                <a:solidFill>
                  <a:srgbClr val="000000"/>
                </a:solidFill>
                <a:latin typeface="Comic Sans MS"/>
              </a:rPr>
              <a:t>everything</a:t>
            </a:r>
            <a:r>
              <a:rPr lang="en-US" sz="2000" b="1" i="1" dirty="0">
                <a:solidFill>
                  <a:srgbClr val="000000"/>
                </a:solidFill>
                <a:latin typeface="Comic Sans MS"/>
              </a:rPr>
              <a:t> </a:t>
            </a:r>
            <a:r>
              <a:rPr lang="en-US" sz="2000" b="1" dirty="0">
                <a:solidFill>
                  <a:srgbClr val="000000"/>
                </a:solidFill>
                <a:latin typeface="Comic Sans MS"/>
              </a:rPr>
              <a:t>especially water bottles, coats and jumpers/cardigans. </a:t>
            </a:r>
            <a:endParaRPr lang="en-US" sz="2000" b="1">
              <a:latin typeface="Comic Sans MS"/>
            </a:endParaRPr>
          </a:p>
          <a:p>
            <a:endParaRPr lang="en-US" sz="2000" b="1">
              <a:latin typeface="Comic Sans MS"/>
            </a:endParaRPr>
          </a:p>
        </p:txBody>
      </p:sp>
    </p:spTree>
    <p:extLst>
      <p:ext uri="{BB962C8B-B14F-4D97-AF65-F5344CB8AC3E}">
        <p14:creationId xmlns:p14="http://schemas.microsoft.com/office/powerpoint/2010/main" val="6402127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FB7C4AF-BB0C-400D-A8AA-F137B0266E2D}"/>
              </a:ext>
            </a:extLst>
          </p:cNvPr>
          <p:cNvSpPr>
            <a:spLocks noGrp="1"/>
          </p:cNvSpPr>
          <p:nvPr>
            <p:ph type="title"/>
          </p:nvPr>
        </p:nvSpPr>
        <p:spPr>
          <a:xfrm>
            <a:off x="3223647" y="946653"/>
            <a:ext cx="8023471" cy="653547"/>
          </a:xfrm>
        </p:spPr>
        <p:txBody>
          <a:bodyPr>
            <a:normAutofit/>
          </a:bodyPr>
          <a:lstStyle/>
          <a:p>
            <a:r>
              <a:rPr lang="en-US" dirty="0"/>
              <a:t>Helping your child: A summary</a:t>
            </a:r>
          </a:p>
        </p:txBody>
      </p:sp>
      <p:sp>
        <p:nvSpPr>
          <p:cNvPr id="7" name="Oval 6">
            <a:extLst>
              <a:ext uri="{FF2B5EF4-FFF2-40B4-BE49-F238E27FC236}">
                <a16:creationId xmlns:a16="http://schemas.microsoft.com/office/drawing/2014/main" id="{AA4F2D27-80D1-43A4-B893-7086233F71D1}"/>
              </a:ext>
              <a:ext uri="{C183D7F6-B498-43B3-948B-1728B52AA6E4}">
                <adec:decorative xmlns:adec="http://schemas.microsoft.com/office/drawing/2017/decorative" val="1"/>
              </a:ext>
            </a:extLst>
          </p:cNvPr>
          <p:cNvSpPr/>
          <p:nvPr/>
        </p:nvSpPr>
        <p:spPr>
          <a:xfrm>
            <a:off x="16836" y="2052812"/>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8" descr="Illustration of a ruler character ">
            <a:extLst>
              <a:ext uri="{FF2B5EF4-FFF2-40B4-BE49-F238E27FC236}">
                <a16:creationId xmlns:a16="http://schemas.microsoft.com/office/drawing/2014/main" id="{4B6C31E8-1BAB-42D1-B428-60F38E95BF1B}"/>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20423556" flipH="1">
            <a:off x="331071" y="3502158"/>
            <a:ext cx="3041146" cy="964260"/>
          </a:xfrm>
          <a:prstGeom prst="rect">
            <a:avLst/>
          </a:prstGeom>
        </p:spPr>
      </p:pic>
      <p:pic>
        <p:nvPicPr>
          <p:cNvPr id="6" name="Picture 5">
            <a:extLst>
              <a:ext uri="{FF2B5EF4-FFF2-40B4-BE49-F238E27FC236}">
                <a16:creationId xmlns:a16="http://schemas.microsoft.com/office/drawing/2014/main" id="{F91AAD7B-149A-40B7-B924-8E3F7B8D9B05}"/>
              </a:ext>
            </a:extLst>
          </p:cNvPr>
          <p:cNvPicPr>
            <a:picLocks noChangeAspect="1"/>
          </p:cNvPicPr>
          <p:nvPr/>
        </p:nvPicPr>
        <p:blipFill rotWithShape="1">
          <a:blip r:embed="rId3"/>
          <a:srcRect b="30661"/>
          <a:stretch/>
        </p:blipFill>
        <p:spPr>
          <a:xfrm>
            <a:off x="3480124" y="1725561"/>
            <a:ext cx="8711876" cy="3640459"/>
          </a:xfrm>
          <a:prstGeom prst="rect">
            <a:avLst/>
          </a:prstGeom>
        </p:spPr>
      </p:pic>
      <p:sp>
        <p:nvSpPr>
          <p:cNvPr id="2" name="TextBox 1">
            <a:extLst>
              <a:ext uri="{FF2B5EF4-FFF2-40B4-BE49-F238E27FC236}">
                <a16:creationId xmlns:a16="http://schemas.microsoft.com/office/drawing/2014/main" id="{973C2262-7FE4-5C2D-C0A1-79B88C2E4BC8}"/>
              </a:ext>
            </a:extLst>
          </p:cNvPr>
          <p:cNvSpPr txBox="1"/>
          <p:nvPr/>
        </p:nvSpPr>
        <p:spPr>
          <a:xfrm>
            <a:off x="3338422" y="5856005"/>
            <a:ext cx="7435970" cy="861774"/>
          </a:xfrm>
          <a:prstGeom prst="rect">
            <a:avLst/>
          </a:prstGeom>
          <a:noFill/>
        </p:spPr>
        <p:txBody>
          <a:bodyPr wrap="square" rtlCol="0">
            <a:spAutoFit/>
          </a:bodyPr>
          <a:lstStyle/>
          <a:p>
            <a:r>
              <a:rPr lang="en-GB" sz="2500" dirty="0"/>
              <a:t>Named water bottle, named coat and named jumper/cardigan</a:t>
            </a:r>
          </a:p>
        </p:txBody>
      </p:sp>
    </p:spTree>
    <p:extLst>
      <p:ext uri="{BB962C8B-B14F-4D97-AF65-F5344CB8AC3E}">
        <p14:creationId xmlns:p14="http://schemas.microsoft.com/office/powerpoint/2010/main" val="36383364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73F7F-8CDD-461B-ADFB-DE3BE3EFB380}"/>
              </a:ext>
            </a:extLst>
          </p:cNvPr>
          <p:cNvSpPr>
            <a:spLocks noGrp="1"/>
          </p:cNvSpPr>
          <p:nvPr>
            <p:ph type="title"/>
          </p:nvPr>
        </p:nvSpPr>
        <p:spPr>
          <a:xfrm>
            <a:off x="2301405" y="2850371"/>
            <a:ext cx="8486220" cy="2768273"/>
          </a:xfrm>
        </p:spPr>
        <p:txBody>
          <a:bodyPr>
            <a:noAutofit/>
          </a:bodyPr>
          <a:lstStyle/>
          <a:p>
            <a:r>
              <a:rPr lang="en-GB" sz="9600" dirty="0"/>
              <a:t>Thank you! </a:t>
            </a:r>
          </a:p>
        </p:txBody>
      </p:sp>
    </p:spTree>
    <p:extLst>
      <p:ext uri="{BB962C8B-B14F-4D97-AF65-F5344CB8AC3E}">
        <p14:creationId xmlns:p14="http://schemas.microsoft.com/office/powerpoint/2010/main" val="3578506830"/>
      </p:ext>
    </p:extLst>
  </p:cSld>
  <p:clrMapOvr>
    <a:masterClrMapping/>
  </p:clrMapOvr>
</p:sld>
</file>

<file path=ppt/theme/theme1.xml><?xml version="1.0" encoding="utf-8"?>
<a:theme xmlns:a="http://schemas.openxmlformats.org/drawingml/2006/main" name="Office Theme">
  <a:themeElements>
    <a:clrScheme name="back to school">
      <a:dk1>
        <a:sysClr val="windowText" lastClr="000000"/>
      </a:dk1>
      <a:lt1>
        <a:sysClr val="window" lastClr="FFFFFF"/>
      </a:lt1>
      <a:dk2>
        <a:srgbClr val="445EA2"/>
      </a:dk2>
      <a:lt2>
        <a:srgbClr val="EBEBEB"/>
      </a:lt2>
      <a:accent1>
        <a:srgbClr val="4495A2"/>
      </a:accent1>
      <a:accent2>
        <a:srgbClr val="7CA655"/>
      </a:accent2>
      <a:accent3>
        <a:srgbClr val="DFB240"/>
      </a:accent3>
      <a:accent4>
        <a:srgbClr val="DF8C40"/>
      </a:accent4>
      <a:accent5>
        <a:srgbClr val="DF5D40"/>
      </a:accent5>
      <a:accent6>
        <a:srgbClr val="8760AD"/>
      </a:accent6>
      <a:hlink>
        <a:srgbClr val="DF5D40"/>
      </a:hlink>
      <a:folHlink>
        <a:srgbClr val="8760AD"/>
      </a:folHlink>
    </a:clrScheme>
    <a:fontScheme name="Custom 30">
      <a:majorFont>
        <a:latin typeface="Kristen ITC"/>
        <a:ea typeface=""/>
        <a:cs typeface=""/>
      </a:majorFont>
      <a:minorFont>
        <a:latin typeface="Quire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penHousePresentation_Elementary_Win32_JB_v2" id="{76CC1F8F-1616-4FD5-B5D9-5288357CAB76}" vid="{CCFA5B03-57D1-4BF3-98DD-85D1A7F0AA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700" row="5">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004EE7CA-01E4-4C36-A155-A254FEC02701}">
  <we:reference id="wa104178141" version="4.3.3.0" store="en-US" storeType="OMEX"/>
  <we:alternateReferences>
    <we:reference id="wa104178141" version="4.3.3.0" store="WA104178141"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F654F1D87C1774E8AC3F4316B94B5BB" ma:contentTypeVersion="16" ma:contentTypeDescription="Create a new document." ma:contentTypeScope="" ma:versionID="04d80edf0c182558af9524b34dc96028">
  <xsd:schema xmlns:xsd="http://www.w3.org/2001/XMLSchema" xmlns:xs="http://www.w3.org/2001/XMLSchema" xmlns:p="http://schemas.microsoft.com/office/2006/metadata/properties" xmlns:ns2="f62058a3-2e17-42fb-8e26-6d9c13362e39" xmlns:ns3="686eade1-c069-4fdc-962e-fd0daa4884ec" targetNamespace="http://schemas.microsoft.com/office/2006/metadata/properties" ma:root="true" ma:fieldsID="e6f444426d65f4bce094c98b77aa21d0" ns2:_="" ns3:_="">
    <xsd:import namespace="f62058a3-2e17-42fb-8e26-6d9c13362e39"/>
    <xsd:import namespace="686eade1-c069-4fdc-962e-fd0daa4884ec"/>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ObjectDetectorVersions" minOccurs="0"/>
                <xsd:element ref="ns3:MediaServiceDateTaken" minOccurs="0"/>
                <xsd:element ref="ns3:MediaServiceGenerationTime" minOccurs="0"/>
                <xsd:element ref="ns3:MediaServiceEventHashCode" minOccurs="0"/>
                <xsd:element ref="ns3:MediaLengthInSeconds" minOccurs="0"/>
                <xsd:element ref="ns3:lcf76f155ced4ddcb4097134ff3c332f" minOccurs="0"/>
                <xsd:element ref="ns2:TaxCatchAll" minOccurs="0"/>
                <xsd:element ref="ns3:MediaServiceOCR" minOccurs="0"/>
                <xsd:element ref="ns3:MediaServiceSearchProperties" minOccurs="0"/>
                <xsd:element ref="ns3:MediaServiceLocatio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62058a3-2e17-42fb-8e26-6d9c13362e39"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4421c4c4-2ff7-4a21-91a3-520ebd5e0e18}" ma:internalName="TaxCatchAll" ma:showField="CatchAllData" ma:web="f62058a3-2e17-42fb-8e26-6d9c13362e39">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686eade1-c069-4fdc-962e-fd0daa4884ec"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d6d1d8d9-c92c-4292-a63d-9c1692a36a7a"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f62058a3-2e17-42fb-8e26-6d9c13362e39" xsi:nil="true"/>
    <lcf76f155ced4ddcb4097134ff3c332f xmlns="686eade1-c069-4fdc-962e-fd0daa4884ec">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203D754-FC3A-4D96-AA58-1902DA6098F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62058a3-2e17-42fb-8e26-6d9c13362e39"/>
    <ds:schemaRef ds:uri="686eade1-c069-4fdc-962e-fd0daa4884e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84EED2D-C894-47C4-9CDD-55EC03B2713B}">
  <ds:schemaRefs>
    <ds:schemaRef ds:uri="http://www.w3.org/XML/1998/namespace"/>
    <ds:schemaRef ds:uri="http://purl.org/dc/terms/"/>
    <ds:schemaRef ds:uri="http://schemas.microsoft.com/office/2006/metadata/properties"/>
    <ds:schemaRef ds:uri="f62058a3-2e17-42fb-8e26-6d9c13362e39"/>
    <ds:schemaRef ds:uri="http://schemas.microsoft.com/office/2006/documentManagement/types"/>
    <ds:schemaRef ds:uri="http://schemas.microsoft.com/office/infopath/2007/PartnerControls"/>
    <ds:schemaRef ds:uri="http://schemas.openxmlformats.org/package/2006/metadata/core-properties"/>
    <ds:schemaRef ds:uri="686eade1-c069-4fdc-962e-fd0daa4884ec"/>
    <ds:schemaRef ds:uri="http://purl.org/dc/dcmitype/"/>
    <ds:schemaRef ds:uri="http://purl.org/dc/elements/1.1/"/>
  </ds:schemaRefs>
</ds:datastoreItem>
</file>

<file path=customXml/itemProps3.xml><?xml version="1.0" encoding="utf-8"?>
<ds:datastoreItem xmlns:ds="http://schemas.openxmlformats.org/officeDocument/2006/customXml" ds:itemID="{28431A9B-4B87-4F2F-AB9E-CAE6A6729B8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Open house presentation</Template>
  <TotalTime>752</TotalTime>
  <Words>537</Words>
  <Application>Microsoft Office PowerPoint</Application>
  <PresentationFormat>Widescreen</PresentationFormat>
  <Paragraphs>52</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Meadowcroft Primary school  </vt:lpstr>
      <vt:lpstr>Welcome Parents!</vt:lpstr>
      <vt:lpstr>A day in Fox Class</vt:lpstr>
      <vt:lpstr>Intervention Groups</vt:lpstr>
      <vt:lpstr>Reading </vt:lpstr>
      <vt:lpstr>Physical Education</vt:lpstr>
      <vt:lpstr>Homework </vt:lpstr>
      <vt:lpstr> </vt:lpstr>
      <vt:lpstr>Helping your child: A summary</vt:lpstr>
      <vt:lpstr>Thank 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Meadowcroft Community Infant school</dc:title>
  <dc:creator>Louise Klepperaas Jaye (Student)</dc:creator>
  <cp:lastModifiedBy>Emma Mills</cp:lastModifiedBy>
  <cp:revision>185</cp:revision>
  <dcterms:created xsi:type="dcterms:W3CDTF">2021-09-07T20:21:26Z</dcterms:created>
  <dcterms:modified xsi:type="dcterms:W3CDTF">2026-09-10T07:21:00Z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0x0101001F654F1D87C1774E8AC3F4316B94B5BB</vt:lpwstr>
  </property>
  <property fmtid="{D5CDD505-2E9C-101B-9397-08002B2CF9AE}" pid="3" name="MediaServiceImageTags">
    <vt:lpwstr/>
  </property>
</Properties>
</file>